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73" r:id="rId1"/>
    <p:sldMasterId id="2147483824" r:id="rId2"/>
  </p:sldMasterIdLst>
  <p:notesMasterIdLst>
    <p:notesMasterId r:id="rId38"/>
  </p:notesMasterIdLst>
  <p:sldIdLst>
    <p:sldId id="355" r:id="rId3"/>
    <p:sldId id="358" r:id="rId4"/>
    <p:sldId id="360" r:id="rId5"/>
    <p:sldId id="362"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Lst>
  <p:sldSz cx="9144000" cy="5143500" type="screen16x9"/>
  <p:notesSz cx="6858000" cy="9144000"/>
  <p:defaultTextStyle>
    <a:defPPr>
      <a:defRPr lang="en-US"/>
    </a:defPPr>
    <a:lvl1pPr algn="ctr" rtl="0" eaLnBrk="0" fontAlgn="base" hangingPunct="0">
      <a:spcBef>
        <a:spcPct val="0"/>
      </a:spcBef>
      <a:spcAft>
        <a:spcPct val="0"/>
      </a:spcAft>
      <a:defRPr sz="2400" kern="1200">
        <a:solidFill>
          <a:schemeClr val="tx1"/>
        </a:solidFill>
        <a:latin typeface="Arial" charset="0"/>
        <a:ea typeface="+mn-ea"/>
        <a:cs typeface="+mn-cs"/>
      </a:defRPr>
    </a:lvl1pPr>
    <a:lvl2pPr marL="457200" algn="ctr" rtl="0" eaLnBrk="0" fontAlgn="base" hangingPunct="0">
      <a:spcBef>
        <a:spcPct val="0"/>
      </a:spcBef>
      <a:spcAft>
        <a:spcPct val="0"/>
      </a:spcAft>
      <a:defRPr sz="2400" kern="1200">
        <a:solidFill>
          <a:schemeClr val="tx1"/>
        </a:solidFill>
        <a:latin typeface="Arial" charset="0"/>
        <a:ea typeface="+mn-ea"/>
        <a:cs typeface="+mn-cs"/>
      </a:defRPr>
    </a:lvl2pPr>
    <a:lvl3pPr marL="914400" algn="ctr" rtl="0" eaLnBrk="0" fontAlgn="base" hangingPunct="0">
      <a:spcBef>
        <a:spcPct val="0"/>
      </a:spcBef>
      <a:spcAft>
        <a:spcPct val="0"/>
      </a:spcAft>
      <a:defRPr sz="2400" kern="1200">
        <a:solidFill>
          <a:schemeClr val="tx1"/>
        </a:solidFill>
        <a:latin typeface="Arial" charset="0"/>
        <a:ea typeface="+mn-ea"/>
        <a:cs typeface="+mn-cs"/>
      </a:defRPr>
    </a:lvl3pPr>
    <a:lvl4pPr marL="1371600" algn="ctr" rtl="0" eaLnBrk="0" fontAlgn="base" hangingPunct="0">
      <a:spcBef>
        <a:spcPct val="0"/>
      </a:spcBef>
      <a:spcAft>
        <a:spcPct val="0"/>
      </a:spcAft>
      <a:defRPr sz="2400" kern="1200">
        <a:solidFill>
          <a:schemeClr val="tx1"/>
        </a:solidFill>
        <a:latin typeface="Arial" charset="0"/>
        <a:ea typeface="+mn-ea"/>
        <a:cs typeface="+mn-cs"/>
      </a:defRPr>
    </a:lvl4pPr>
    <a:lvl5pPr marL="1828800" algn="ctr"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s" id="{4DA90D66-9C50-4E9D-8D00-65C65836E617}">
          <p14:sldIdLst>
            <p14:sldId id="355"/>
            <p14:sldId id="358"/>
            <p14:sldId id="360"/>
            <p14:sldId id="362"/>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451B"/>
    <a:srgbClr val="C0DDAD"/>
    <a:srgbClr val="33669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77437" autoAdjust="0"/>
  </p:normalViewPr>
  <p:slideViewPr>
    <p:cSldViewPr snapToGrid="0">
      <p:cViewPr varScale="1">
        <p:scale>
          <a:sx n="89" d="100"/>
          <a:sy n="89" d="100"/>
        </p:scale>
        <p:origin x="648" y="78"/>
      </p:cViewPr>
      <p:guideLst>
        <p:guide orient="horz" pos="1620"/>
        <p:guide pos="2880"/>
      </p:guideLst>
    </p:cSldViewPr>
  </p:slideViewPr>
  <p:notesTextViewPr>
    <p:cViewPr>
      <p:scale>
        <a:sx n="3" d="2"/>
        <a:sy n="3" d="2"/>
      </p:scale>
      <p:origin x="0" y="0"/>
    </p:cViewPr>
  </p:notesTextViewPr>
  <p:sorterViewPr>
    <p:cViewPr>
      <p:scale>
        <a:sx n="200" d="100"/>
        <a:sy n="200" d="100"/>
      </p:scale>
      <p:origin x="0" y="-46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4B19A-4BE4-45C4-A77A-28ED67F7CBA1}"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D5FB1-EF96-4494-ABCB-80FAF8E741E4}" type="slidenum">
              <a:rPr lang="en-US" smtClean="0"/>
              <a:t>‹#›</a:t>
            </a:fld>
            <a:endParaRPr lang="en-US"/>
          </a:p>
        </p:txBody>
      </p:sp>
    </p:spTree>
    <p:extLst>
      <p:ext uri="{BB962C8B-B14F-4D97-AF65-F5344CB8AC3E}">
        <p14:creationId xmlns:p14="http://schemas.microsoft.com/office/powerpoint/2010/main" val="281948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95903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8773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there’s a lot to like about data lakes. We also know there’s a lot of variation in how and why organizations are using data lakes, and there’s a lot of variability about how much structure is involved in any given data lake (or how clean and accurate that data is.)  So I want to walk through a set of 4 common stages that companies often find themselves going through when investigating and adopting data lakes into their structure. These are not necessarily sequential…organizations could find themselves standing up a solution that’s in line with say, Stage 1, even though they have a different data lake that’s more in line with a later stage. For reference, this graphic and some of these points are from a McKinsey article which is cited in the slides.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5250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19622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85968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12954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94731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7D5FB1-EF96-4494-ABCB-80FAF8E741E4}" type="slidenum">
              <a:rPr lang="en-US" smtClean="0"/>
              <a:t>34</a:t>
            </a:fld>
            <a:endParaRPr lang="en-US"/>
          </a:p>
        </p:txBody>
      </p:sp>
    </p:spTree>
    <p:extLst>
      <p:ext uri="{BB962C8B-B14F-4D97-AF65-F5344CB8AC3E}">
        <p14:creationId xmlns:p14="http://schemas.microsoft.com/office/powerpoint/2010/main" val="17179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Two-sided coin, really…this is also what makes it great. It’s optimized. It’s easy to know what you have and the structure allows you control. It’s relatively clean and transformed. But there are some downsides…you have to know the structure in advance – you’re designing something for your data to come and live in. Even on a good day that’s hard to do. Further, changes aren’t easy.</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3931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fine print on most RDBS vendors has very large limits regarding the size of a database solution, the reality is you have to be able to support that data storage. Relatively speaking, RDBS are finicky – they need expensive data storage solutions in order to run in the organized way that they run and maintain a single truth of the data.</a:t>
            </a:r>
          </a:p>
          <a:p>
            <a:endParaRPr lang="en-US" dirty="0"/>
          </a:p>
          <a:p>
            <a:r>
              <a:rPr lang="en-US" dirty="0"/>
              <a:t>In addition to that…many relational database situations are paying licensing fees to RDBS vendors, that may increase with larger database solutions. </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35750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are great at capturing transactions, especially financial transactions. If you need to keep up with lists of customers, addresses, dates…they’re really good at that too. However, they’re not so great at other forms of data…like PDFs, images, other media files. </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4758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buy a faster server. You just have to buy a few more cheap ones.</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6931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buy a faster server. You just have to buy a few more cheap ones.</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89168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94240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or money or both…</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8779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7D5FB1-EF96-4494-ABCB-80FAF8E741E4}"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25214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9238" y="151720"/>
            <a:ext cx="8837306" cy="4854200"/>
          </a:xfrm>
          <a:prstGeom prst="rect">
            <a:avLst/>
          </a:prstGeom>
        </p:spPr>
      </p:pic>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3685" y="4178645"/>
            <a:ext cx="2956631" cy="668198"/>
          </a:xfrm>
          <a:prstGeom prst="rect">
            <a:avLst/>
          </a:prstGeom>
        </p:spPr>
      </p:pic>
    </p:spTree>
    <p:extLst>
      <p:ext uri="{BB962C8B-B14F-4D97-AF65-F5344CB8AC3E}">
        <p14:creationId xmlns:p14="http://schemas.microsoft.com/office/powerpoint/2010/main" val="3272710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01C9F5C-6466-4BC1-99DE-1AF5254E84D9}"/>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Picture Placeholder 4">
            <a:extLst>
              <a:ext uri="{FF2B5EF4-FFF2-40B4-BE49-F238E27FC236}">
                <a16:creationId xmlns:a16="http://schemas.microsoft.com/office/drawing/2014/main" xmlns="" id="{54CB14E7-1FC0-4AFF-BE8E-7600923BE721}"/>
              </a:ext>
            </a:extLst>
          </p:cNvPr>
          <p:cNvSpPr>
            <a:spLocks noGrp="1"/>
          </p:cNvSpPr>
          <p:nvPr>
            <p:ph type="pic" sz="quarter" idx="13"/>
          </p:nvPr>
        </p:nvSpPr>
        <p:spPr>
          <a:xfrm>
            <a:off x="146448" y="144066"/>
            <a:ext cx="8851106" cy="4855369"/>
          </a:xfrm>
          <a:prstGeom prst="rect">
            <a:avLst/>
          </a:prstGeom>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360210" y="1629761"/>
            <a:ext cx="8440890" cy="3071858"/>
          </a:xfrm>
          <a:prstGeom prst="rect">
            <a:avLst/>
          </a:prstGeom>
        </p:spPr>
        <p:txBody>
          <a:bodyPr lIns="0" rIns="0"/>
          <a:lstStyle>
            <a:lvl1pPr algn="l">
              <a:lnSpc>
                <a:spcPct val="100000"/>
              </a:lnSpc>
              <a:defRPr sz="2700" b="1" spc="225"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xmlns=""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29578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616130B4-0E85-49C2-B0EF-F1CC6D72F275}"/>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7">
            <a:extLst>
              <a:ext uri="{FF2B5EF4-FFF2-40B4-BE49-F238E27FC236}">
                <a16:creationId xmlns:a16="http://schemas.microsoft.com/office/drawing/2014/main" xmlns="" id="{E1026424-6AE4-4846-8493-57DCD0AA7C5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4" name="Text Placeholder 14">
            <a:extLst>
              <a:ext uri="{FF2B5EF4-FFF2-40B4-BE49-F238E27FC236}">
                <a16:creationId xmlns:a16="http://schemas.microsoft.com/office/drawing/2014/main" xmlns="" id="{E0DB139C-3451-49F8-AC71-67D0F7D7FCFB}"/>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Tree>
    <p:extLst>
      <p:ext uri="{BB962C8B-B14F-4D97-AF65-F5344CB8AC3E}">
        <p14:creationId xmlns:p14="http://schemas.microsoft.com/office/powerpoint/2010/main" val="1244027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xmlns="" id="{933D1278-64F5-4E23-896A-3AE24CBD37FF}"/>
              </a:ext>
            </a:extLst>
          </p:cNvPr>
          <p:cNvSpPr>
            <a:spLocks noGrp="1"/>
          </p:cNvSpPr>
          <p:nvPr>
            <p:ph type="body" sz="quarter" idx="13" hasCustomPrompt="1"/>
          </p:nvPr>
        </p:nvSpPr>
        <p:spPr>
          <a:xfrm>
            <a:off x="360210" y="1502279"/>
            <a:ext cx="8431961" cy="2814996"/>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xmlns="" id="{65FE5C0E-6933-4FF9-9518-8B64E5F95CE2}"/>
              </a:ext>
            </a:extLst>
          </p:cNvPr>
          <p:cNvSpPr>
            <a:spLocks noGrp="1"/>
          </p:cNvSpPr>
          <p:nvPr>
            <p:ph type="title" hasCustomPrompt="1"/>
          </p:nvPr>
        </p:nvSpPr>
        <p:spPr>
          <a:xfrm>
            <a:off x="360210" y="567084"/>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37284D4E-32F8-4E6E-9A6F-0B6D45D0C8BC}"/>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9E4A5276-7716-49F9-ACC4-15F6C26B0DA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1410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xmlns="" id="{F220AEC1-8B39-494A-8EF9-A08FACB7B381}"/>
              </a:ext>
            </a:extLst>
          </p:cNvPr>
          <p:cNvSpPr>
            <a:spLocks noGrp="1"/>
          </p:cNvSpPr>
          <p:nvPr>
            <p:ph sz="quarter" idx="15" hasCustomPrompt="1"/>
          </p:nvPr>
        </p:nvSpPr>
        <p:spPr>
          <a:xfrm>
            <a:off x="360210" y="1502474"/>
            <a:ext cx="8431961"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xmlns="" id="{65FE5C0E-6933-4FF9-9518-8B64E5F95CE2}"/>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6" name="Text Placeholder 14">
            <a:extLst>
              <a:ext uri="{FF2B5EF4-FFF2-40B4-BE49-F238E27FC236}">
                <a16:creationId xmlns:a16="http://schemas.microsoft.com/office/drawing/2014/main" xmlns="" id="{8057A777-2F37-4D55-91A7-B5569C885393}"/>
              </a:ext>
            </a:extLst>
          </p:cNvPr>
          <p:cNvSpPr>
            <a:spLocks noGrp="1"/>
          </p:cNvSpPr>
          <p:nvPr>
            <p:ph type="body" sz="quarter" idx="1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B6EBAFFB-F4E6-443D-907D-5E14D4F4B7A1}"/>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236379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Content Slide">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xmlns="" id="{63569A89-403C-42D7-9481-E8158B8E076B}"/>
              </a:ext>
            </a:extLst>
          </p:cNvPr>
          <p:cNvSpPr>
            <a:spLocks noGrp="1"/>
          </p:cNvSpPr>
          <p:nvPr>
            <p:ph sz="quarter" idx="18" hasCustomPrompt="1"/>
          </p:nvPr>
        </p:nvSpPr>
        <p:spPr>
          <a:xfrm>
            <a:off x="4665726"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0">
            <a:extLst>
              <a:ext uri="{FF2B5EF4-FFF2-40B4-BE49-F238E27FC236}">
                <a16:creationId xmlns:a16="http://schemas.microsoft.com/office/drawing/2014/main" xmlns="" id="{966F03A4-8E23-44E1-9014-B190D1900662}"/>
              </a:ext>
            </a:extLst>
          </p:cNvPr>
          <p:cNvSpPr>
            <a:spLocks noGrp="1"/>
          </p:cNvSpPr>
          <p:nvPr>
            <p:ph sz="quarter" idx="19" hasCustomPrompt="1"/>
          </p:nvPr>
        </p:nvSpPr>
        <p:spPr>
          <a:xfrm>
            <a:off x="350901" y="1502474"/>
            <a:ext cx="4126445"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xmlns="" id="{300C4B30-443C-4EEB-8E63-2A591FF6C100}"/>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F11DFA87-6C9F-4AEB-9BB5-9A376D52B08A}"/>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ext Placeholder 7">
            <a:extLst>
              <a:ext uri="{FF2B5EF4-FFF2-40B4-BE49-F238E27FC236}">
                <a16:creationId xmlns:a16="http://schemas.microsoft.com/office/drawing/2014/main" xmlns="" id="{5B2E4D57-7C9C-46BA-A428-879B4C74AAE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81004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Slide (Content + Header)">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xmlns="" id="{3A179824-626C-47F3-B18E-E3C1D9319AA1}"/>
              </a:ext>
            </a:extLst>
          </p:cNvPr>
          <p:cNvSpPr>
            <a:spLocks noGrp="1"/>
          </p:cNvSpPr>
          <p:nvPr>
            <p:ph sz="quarter" idx="18" hasCustomPrompt="1"/>
          </p:nvPr>
        </p:nvSpPr>
        <p:spPr>
          <a:xfrm>
            <a:off x="4665726"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0">
            <a:extLst>
              <a:ext uri="{FF2B5EF4-FFF2-40B4-BE49-F238E27FC236}">
                <a16:creationId xmlns:a16="http://schemas.microsoft.com/office/drawing/2014/main" xmlns=""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0" name="Text Placeholder 5">
            <a:extLst>
              <a:ext uri="{FF2B5EF4-FFF2-40B4-BE49-F238E27FC236}">
                <a16:creationId xmlns:a16="http://schemas.microsoft.com/office/drawing/2014/main" xmlns="" id="{4BE9B31D-8849-47B2-9340-A5762684D692}"/>
              </a:ext>
            </a:extLst>
          </p:cNvPr>
          <p:cNvSpPr>
            <a:spLocks noGrp="1"/>
          </p:cNvSpPr>
          <p:nvPr>
            <p:ph type="body" sz="quarter" idx="15" hasCustomPrompt="1"/>
          </p:nvPr>
        </p:nvSpPr>
        <p:spPr>
          <a:xfrm>
            <a:off x="4665726"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2" name="Text Placeholder 14">
            <a:extLst>
              <a:ext uri="{FF2B5EF4-FFF2-40B4-BE49-F238E27FC236}">
                <a16:creationId xmlns:a16="http://schemas.microsoft.com/office/drawing/2014/main" xmlns=""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384A94C5-EE80-43AC-81DD-5ABA2FFC6E3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7" name="Title 1">
            <a:extLst>
              <a:ext uri="{FF2B5EF4-FFF2-40B4-BE49-F238E27FC236}">
                <a16:creationId xmlns:a16="http://schemas.microsoft.com/office/drawing/2014/main" xmlns="" id="{B38BBC51-B2F9-4E09-9829-FC75AB2B085B}"/>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43532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s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E1EBB55A-195B-4571-9D99-7EF1A5A0D464}"/>
              </a:ext>
            </a:extLst>
          </p:cNvPr>
          <p:cNvSpPr>
            <a:spLocks noGrp="1"/>
          </p:cNvSpPr>
          <p:nvPr>
            <p:ph sz="quarter" idx="30" hasCustomPrompt="1"/>
          </p:nvPr>
        </p:nvSpPr>
        <p:spPr>
          <a:xfrm>
            <a:off x="6137013" y="1502473"/>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xmlns="" id="{3BD52964-8E05-425B-893F-0B4B3EDD9221}"/>
              </a:ext>
            </a:extLst>
          </p:cNvPr>
          <p:cNvSpPr>
            <a:spLocks noGrp="1"/>
          </p:cNvSpPr>
          <p:nvPr>
            <p:ph sz="quarter" idx="31" hasCustomPrompt="1"/>
          </p:nvPr>
        </p:nvSpPr>
        <p:spPr>
          <a:xfrm>
            <a:off x="3248612" y="1502375"/>
            <a:ext cx="2664087" cy="281490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xmlns="" id="{C745C101-F1C9-41D6-8517-E4DC3F30EC9E}"/>
              </a:ext>
            </a:extLst>
          </p:cNvPr>
          <p:cNvSpPr>
            <a:spLocks noGrp="1"/>
          </p:cNvSpPr>
          <p:nvPr>
            <p:ph sz="quarter" idx="32" hasCustomPrompt="1"/>
          </p:nvPr>
        </p:nvSpPr>
        <p:spPr>
          <a:xfrm>
            <a:off x="360210" y="1502474"/>
            <a:ext cx="2664087" cy="281480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itle 1">
            <a:extLst>
              <a:ext uri="{FF2B5EF4-FFF2-40B4-BE49-F238E27FC236}">
                <a16:creationId xmlns:a16="http://schemas.microsoft.com/office/drawing/2014/main" xmlns="" id="{530A99F4-489B-4896-A9D3-6BB2474C00F6}"/>
              </a:ext>
            </a:extLst>
          </p:cNvPr>
          <p:cNvSpPr>
            <a:spLocks noGrp="1"/>
          </p:cNvSpPr>
          <p:nvPr>
            <p:ph type="title" hasCustomPrompt="1"/>
          </p:nvPr>
        </p:nvSpPr>
        <p:spPr>
          <a:xfrm>
            <a:off x="360210" y="567182"/>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7652B886-267F-40F1-B08B-C59CA824194A}"/>
              </a:ext>
            </a:extLst>
          </p:cNvPr>
          <p:cNvSpPr>
            <a:spLocks noGrp="1"/>
          </p:cNvSpPr>
          <p:nvPr>
            <p:ph type="body" sz="quarter" idx="33"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F3A50B51-887D-4CF5-A402-5AD0973E4E0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212147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Header + Content/Text)">
    <p:spTree>
      <p:nvGrpSpPr>
        <p:cNvPr id="1" name=""/>
        <p:cNvGrpSpPr/>
        <p:nvPr/>
      </p:nvGrpSpPr>
      <p:grpSpPr>
        <a:xfrm>
          <a:off x="0" y="0"/>
          <a:ext cx="0" cy="0"/>
          <a:chOff x="0" y="0"/>
          <a:chExt cx="0" cy="0"/>
        </a:xfrm>
      </p:grpSpPr>
      <p:sp>
        <p:nvSpPr>
          <p:cNvPr id="22" name="Content Placeholder 10">
            <a:extLst>
              <a:ext uri="{FF2B5EF4-FFF2-40B4-BE49-F238E27FC236}">
                <a16:creationId xmlns:a16="http://schemas.microsoft.com/office/drawing/2014/main" xmlns="" id="{50FDBB23-0B16-400B-865A-500D923D15CA}"/>
              </a:ext>
            </a:extLst>
          </p:cNvPr>
          <p:cNvSpPr>
            <a:spLocks noGrp="1"/>
          </p:cNvSpPr>
          <p:nvPr>
            <p:ph sz="quarter" idx="30" hasCustomPrompt="1"/>
          </p:nvPr>
        </p:nvSpPr>
        <p:spPr>
          <a:xfrm>
            <a:off x="6137013" y="2052991"/>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3" name="Content Placeholder 10">
            <a:extLst>
              <a:ext uri="{FF2B5EF4-FFF2-40B4-BE49-F238E27FC236}">
                <a16:creationId xmlns:a16="http://schemas.microsoft.com/office/drawing/2014/main" xmlns="" id="{8B3FA012-8BC4-46AB-96B6-324E99ECF173}"/>
              </a:ext>
            </a:extLst>
          </p:cNvPr>
          <p:cNvSpPr>
            <a:spLocks noGrp="1"/>
          </p:cNvSpPr>
          <p:nvPr>
            <p:ph sz="quarter" idx="31" hasCustomPrompt="1"/>
          </p:nvPr>
        </p:nvSpPr>
        <p:spPr>
          <a:xfrm>
            <a:off x="3248612"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4" name="Content Placeholder 10">
            <a:extLst>
              <a:ext uri="{FF2B5EF4-FFF2-40B4-BE49-F238E27FC236}">
                <a16:creationId xmlns:a16="http://schemas.microsoft.com/office/drawing/2014/main" xmlns="" id="{1CAC31AD-562B-49C2-8679-9F08B18239D1}"/>
              </a:ext>
            </a:extLst>
          </p:cNvPr>
          <p:cNvSpPr>
            <a:spLocks noGrp="1"/>
          </p:cNvSpPr>
          <p:nvPr>
            <p:ph sz="quarter" idx="32" hasCustomPrompt="1"/>
          </p:nvPr>
        </p:nvSpPr>
        <p:spPr>
          <a:xfrm>
            <a:off x="360210" y="2052893"/>
            <a:ext cx="2664087" cy="2264381"/>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9" name="Text Placeholder 5">
            <a:extLst>
              <a:ext uri="{FF2B5EF4-FFF2-40B4-BE49-F238E27FC236}">
                <a16:creationId xmlns:a16="http://schemas.microsoft.com/office/drawing/2014/main" xmlns="" id="{05673AF2-4829-4E44-90BE-D70806F546E4}"/>
              </a:ext>
            </a:extLst>
          </p:cNvPr>
          <p:cNvSpPr>
            <a:spLocks noGrp="1"/>
          </p:cNvSpPr>
          <p:nvPr>
            <p:ph type="body" sz="quarter" idx="10" hasCustomPrompt="1"/>
          </p:nvPr>
        </p:nvSpPr>
        <p:spPr>
          <a:xfrm>
            <a:off x="360209"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xmlns="" id="{BE3D088A-4B53-4576-88B9-95D2A178A8A5}"/>
              </a:ext>
            </a:extLst>
          </p:cNvPr>
          <p:cNvSpPr>
            <a:spLocks noGrp="1"/>
          </p:cNvSpPr>
          <p:nvPr>
            <p:ph type="body" sz="quarter" idx="15" hasCustomPrompt="1"/>
          </p:nvPr>
        </p:nvSpPr>
        <p:spPr>
          <a:xfrm>
            <a:off x="3255465"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xmlns="" id="{63F0DB93-44C2-47AE-885B-14C8738CBB2E}"/>
              </a:ext>
            </a:extLst>
          </p:cNvPr>
          <p:cNvSpPr>
            <a:spLocks noGrp="1"/>
          </p:cNvSpPr>
          <p:nvPr>
            <p:ph type="body" sz="quarter" idx="17" hasCustomPrompt="1"/>
          </p:nvPr>
        </p:nvSpPr>
        <p:spPr>
          <a:xfrm>
            <a:off x="6155252" y="1502472"/>
            <a:ext cx="2654046"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1502472"/>
            <a:ext cx="0" cy="28149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xmlns="" id="{2B03B12E-F142-4B4E-8293-12FA52B70030}"/>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3" name="Text Placeholder 14">
            <a:extLst>
              <a:ext uri="{FF2B5EF4-FFF2-40B4-BE49-F238E27FC236}">
                <a16:creationId xmlns:a16="http://schemas.microsoft.com/office/drawing/2014/main" xmlns="" id="{D685F4E5-37A3-4371-A60D-7DAD27B1053D}"/>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0" name="Straight Connector 19">
            <a:extLst>
              <a:ext uri="{FF2B5EF4-FFF2-40B4-BE49-F238E27FC236}">
                <a16:creationId xmlns:a16="http://schemas.microsoft.com/office/drawing/2014/main" xmlns="" id="{CCC998A7-6F33-4483-B388-B7BB5DE989C6}"/>
              </a:ext>
            </a:extLst>
          </p:cNvPr>
          <p:cNvCxnSpPr>
            <a:cxnSpLocks/>
          </p:cNvCxnSpPr>
          <p:nvPr userDrawn="1"/>
        </p:nvCxnSpPr>
        <p:spPr>
          <a:xfrm>
            <a:off x="6021880" y="1502472"/>
            <a:ext cx="0" cy="281480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xmlns="" id="{9EAC6D86-0732-4AFA-B8A5-D4CD28AF1F4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003055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Content/Text)">
    <p:spTree>
      <p:nvGrpSpPr>
        <p:cNvPr id="1" name=""/>
        <p:cNvGrpSpPr/>
        <p:nvPr/>
      </p:nvGrpSpPr>
      <p:grpSpPr>
        <a:xfrm>
          <a:off x="0" y="0"/>
          <a:ext cx="0" cy="0"/>
          <a:chOff x="0" y="0"/>
          <a:chExt cx="0" cy="0"/>
        </a:xfrm>
      </p:grpSpPr>
      <p:sp>
        <p:nvSpPr>
          <p:cNvPr id="14" name="Content Placeholder 10">
            <a:extLst>
              <a:ext uri="{FF2B5EF4-FFF2-40B4-BE49-F238E27FC236}">
                <a16:creationId xmlns:a16="http://schemas.microsoft.com/office/drawing/2014/main" xmlns="" id="{B82DF080-4D8D-43A7-A4B7-A7B734626E74}"/>
              </a:ext>
            </a:extLst>
          </p:cNvPr>
          <p:cNvSpPr>
            <a:spLocks noGrp="1"/>
          </p:cNvSpPr>
          <p:nvPr>
            <p:ph sz="quarter" idx="32" hasCustomPrompt="1"/>
          </p:nvPr>
        </p:nvSpPr>
        <p:spPr>
          <a:xfrm>
            <a:off x="360210"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8" name="Content Placeholder 10">
            <a:extLst>
              <a:ext uri="{FF2B5EF4-FFF2-40B4-BE49-F238E27FC236}">
                <a16:creationId xmlns:a16="http://schemas.microsoft.com/office/drawing/2014/main" xmlns="" id="{E22917DF-1FF4-47DE-B5A4-F3E32B66611A}"/>
              </a:ext>
            </a:extLst>
          </p:cNvPr>
          <p:cNvSpPr>
            <a:spLocks noGrp="1"/>
          </p:cNvSpPr>
          <p:nvPr>
            <p:ph sz="quarter" idx="33" hasCustomPrompt="1"/>
          </p:nvPr>
        </p:nvSpPr>
        <p:spPr>
          <a:xfrm>
            <a:off x="2537771" y="1502475"/>
            <a:ext cx="1898897" cy="281469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9" name="Content Placeholder 10">
            <a:extLst>
              <a:ext uri="{FF2B5EF4-FFF2-40B4-BE49-F238E27FC236}">
                <a16:creationId xmlns:a16="http://schemas.microsoft.com/office/drawing/2014/main" xmlns="" id="{A3491189-B49B-4824-A396-E836974B72B2}"/>
              </a:ext>
            </a:extLst>
          </p:cNvPr>
          <p:cNvSpPr>
            <a:spLocks noGrp="1"/>
          </p:cNvSpPr>
          <p:nvPr>
            <p:ph sz="quarter" idx="34" hasCustomPrompt="1"/>
          </p:nvPr>
        </p:nvSpPr>
        <p:spPr>
          <a:xfrm>
            <a:off x="4715332" y="1502465"/>
            <a:ext cx="1898897" cy="28147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Text Placeholder 5">
            <a:extLst>
              <a:ext uri="{FF2B5EF4-FFF2-40B4-BE49-F238E27FC236}">
                <a16:creationId xmlns:a16="http://schemas.microsoft.com/office/drawing/2014/main" xmlns="" id="{CE6B1674-0523-4AF5-A552-188021AA101E}"/>
              </a:ext>
            </a:extLst>
          </p:cNvPr>
          <p:cNvSpPr>
            <a:spLocks noGrp="1"/>
          </p:cNvSpPr>
          <p:nvPr>
            <p:ph type="body" sz="quarter" idx="35" hasCustomPrompt="1"/>
          </p:nvPr>
        </p:nvSpPr>
        <p:spPr>
          <a:xfrm>
            <a:off x="6892893" y="1502475"/>
            <a:ext cx="1908207" cy="2814800"/>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xmlns="" id="{2563E297-AF96-4588-936D-028F52A72E3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F318953E-51EB-4C13-8C5D-025192B14E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C183EDA3-E50A-41DC-869A-65D0F926246F}"/>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51388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Columns (Header + Content/Text)">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xmlns="" id="{EF7E25F5-EE21-4038-9446-C7D227FA8054}"/>
              </a:ext>
            </a:extLst>
          </p:cNvPr>
          <p:cNvSpPr>
            <a:spLocks noGrp="1"/>
          </p:cNvSpPr>
          <p:nvPr>
            <p:ph sz="quarter" idx="32" hasCustomPrompt="1"/>
          </p:nvPr>
        </p:nvSpPr>
        <p:spPr>
          <a:xfrm>
            <a:off x="360210" y="2064584"/>
            <a:ext cx="1898897" cy="22460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1" name="Content Placeholder 10">
            <a:extLst>
              <a:ext uri="{FF2B5EF4-FFF2-40B4-BE49-F238E27FC236}">
                <a16:creationId xmlns:a16="http://schemas.microsoft.com/office/drawing/2014/main" xmlns="" id="{438C4C4F-AE7C-4BD7-B740-A8933A19D499}"/>
              </a:ext>
            </a:extLst>
          </p:cNvPr>
          <p:cNvSpPr>
            <a:spLocks noGrp="1"/>
          </p:cNvSpPr>
          <p:nvPr>
            <p:ph sz="quarter" idx="33" hasCustomPrompt="1"/>
          </p:nvPr>
        </p:nvSpPr>
        <p:spPr>
          <a:xfrm>
            <a:off x="2537771"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2" name="Content Placeholder 10">
            <a:extLst>
              <a:ext uri="{FF2B5EF4-FFF2-40B4-BE49-F238E27FC236}">
                <a16:creationId xmlns:a16="http://schemas.microsoft.com/office/drawing/2014/main" xmlns="" id="{B1E6C153-DD1A-4E46-BC75-7F0B8D253335}"/>
              </a:ext>
            </a:extLst>
          </p:cNvPr>
          <p:cNvSpPr>
            <a:spLocks noGrp="1"/>
          </p:cNvSpPr>
          <p:nvPr>
            <p:ph sz="quarter" idx="34" hasCustomPrompt="1"/>
          </p:nvPr>
        </p:nvSpPr>
        <p:spPr>
          <a:xfrm>
            <a:off x="4715332" y="2064555"/>
            <a:ext cx="1898897" cy="2246084"/>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33" name="Text Placeholder 5">
            <a:extLst>
              <a:ext uri="{FF2B5EF4-FFF2-40B4-BE49-F238E27FC236}">
                <a16:creationId xmlns:a16="http://schemas.microsoft.com/office/drawing/2014/main" xmlns="" id="{2C299F0B-24AE-444F-B1EB-04C86C4DC7EB}"/>
              </a:ext>
            </a:extLst>
          </p:cNvPr>
          <p:cNvSpPr>
            <a:spLocks noGrp="1"/>
          </p:cNvSpPr>
          <p:nvPr>
            <p:ph type="body" sz="quarter" idx="35" hasCustomPrompt="1"/>
          </p:nvPr>
        </p:nvSpPr>
        <p:spPr>
          <a:xfrm>
            <a:off x="6892893" y="2064584"/>
            <a:ext cx="1908207" cy="2246159"/>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8" name="Straight Connector 17">
            <a:extLst>
              <a:ext uri="{FF2B5EF4-FFF2-40B4-BE49-F238E27FC236}">
                <a16:creationId xmlns:a16="http://schemas.microsoft.com/office/drawing/2014/main" xmlns="" id="{63960C26-E995-4E4B-9CEF-5E03CF7D107F}"/>
              </a:ext>
            </a:extLst>
          </p:cNvPr>
          <p:cNvCxnSpPr>
            <a:cxnSpLocks/>
          </p:cNvCxnSpPr>
          <p:nvPr userDrawn="1"/>
        </p:nvCxnSpPr>
        <p:spPr>
          <a:xfrm>
            <a:off x="2393848"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2" name="Text Placeholder 5">
            <a:extLst>
              <a:ext uri="{FF2B5EF4-FFF2-40B4-BE49-F238E27FC236}">
                <a16:creationId xmlns:a16="http://schemas.microsoft.com/office/drawing/2014/main" xmlns="" id="{A51CCEBD-9093-4AFA-A6C9-6726C1913B44}"/>
              </a:ext>
            </a:extLst>
          </p:cNvPr>
          <p:cNvSpPr>
            <a:spLocks noGrp="1"/>
          </p:cNvSpPr>
          <p:nvPr>
            <p:ph type="body" sz="quarter" idx="10" hasCustomPrompt="1"/>
          </p:nvPr>
        </p:nvSpPr>
        <p:spPr>
          <a:xfrm>
            <a:off x="350901"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3" name="Text Placeholder 5">
            <a:extLst>
              <a:ext uri="{FF2B5EF4-FFF2-40B4-BE49-F238E27FC236}">
                <a16:creationId xmlns:a16="http://schemas.microsoft.com/office/drawing/2014/main" xmlns="" id="{30B25065-5118-4705-B650-FE45CCE853D9}"/>
              </a:ext>
            </a:extLst>
          </p:cNvPr>
          <p:cNvSpPr>
            <a:spLocks noGrp="1"/>
          </p:cNvSpPr>
          <p:nvPr>
            <p:ph type="body" sz="quarter" idx="17" hasCustomPrompt="1"/>
          </p:nvPr>
        </p:nvSpPr>
        <p:spPr>
          <a:xfrm>
            <a:off x="2528589"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4" name="Text Placeholder 5">
            <a:extLst>
              <a:ext uri="{FF2B5EF4-FFF2-40B4-BE49-F238E27FC236}">
                <a16:creationId xmlns:a16="http://schemas.microsoft.com/office/drawing/2014/main" xmlns="" id="{5FD2A9A5-9167-4AAA-89D6-C292B0FB3E65}"/>
              </a:ext>
            </a:extLst>
          </p:cNvPr>
          <p:cNvSpPr>
            <a:spLocks noGrp="1"/>
          </p:cNvSpPr>
          <p:nvPr>
            <p:ph type="body" sz="quarter" idx="18" hasCustomPrompt="1"/>
          </p:nvPr>
        </p:nvSpPr>
        <p:spPr>
          <a:xfrm>
            <a:off x="4706277"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3AE26F6D-0FC5-45E0-ABB4-AAD364D83524}"/>
              </a:ext>
            </a:extLst>
          </p:cNvPr>
          <p:cNvSpPr>
            <a:spLocks noGrp="1"/>
          </p:cNvSpPr>
          <p:nvPr>
            <p:ph type="body" sz="quarter" idx="19" hasCustomPrompt="1"/>
          </p:nvPr>
        </p:nvSpPr>
        <p:spPr>
          <a:xfrm>
            <a:off x="6883965" y="1510266"/>
            <a:ext cx="1908205"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6" name="Title 1">
            <a:extLst>
              <a:ext uri="{FF2B5EF4-FFF2-40B4-BE49-F238E27FC236}">
                <a16:creationId xmlns:a16="http://schemas.microsoft.com/office/drawing/2014/main" xmlns="" id="{517F4432-8B11-4102-9427-7187B33321D1}"/>
              </a:ext>
            </a:extLst>
          </p:cNvPr>
          <p:cNvSpPr>
            <a:spLocks noGrp="1"/>
          </p:cNvSpPr>
          <p:nvPr>
            <p:ph type="title" hasCustomPrompt="1"/>
          </p:nvPr>
        </p:nvSpPr>
        <p:spPr>
          <a:xfrm>
            <a:off x="360210" y="571078"/>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7" name="Text Placeholder 14">
            <a:extLst>
              <a:ext uri="{FF2B5EF4-FFF2-40B4-BE49-F238E27FC236}">
                <a16:creationId xmlns:a16="http://schemas.microsoft.com/office/drawing/2014/main" xmlns="" id="{D005CF9E-8F32-41EC-82DC-ED725EC3E6B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1" name="Straight Connector 20">
            <a:extLst>
              <a:ext uri="{FF2B5EF4-FFF2-40B4-BE49-F238E27FC236}">
                <a16:creationId xmlns:a16="http://schemas.microsoft.com/office/drawing/2014/main" xmlns="" id="{6249904B-5188-4B18-9CA7-0E344EA1F631}"/>
              </a:ext>
            </a:extLst>
          </p:cNvPr>
          <p:cNvCxnSpPr>
            <a:cxnSpLocks/>
          </p:cNvCxnSpPr>
          <p:nvPr userDrawn="1"/>
        </p:nvCxnSpPr>
        <p:spPr>
          <a:xfrm>
            <a:off x="4575344" y="1510267"/>
            <a:ext cx="0" cy="280037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D3E8768C-925F-473E-BC00-D8A2D1C0F71A}"/>
              </a:ext>
            </a:extLst>
          </p:cNvPr>
          <p:cNvCxnSpPr>
            <a:cxnSpLocks/>
          </p:cNvCxnSpPr>
          <p:nvPr userDrawn="1"/>
        </p:nvCxnSpPr>
        <p:spPr>
          <a:xfrm>
            <a:off x="6750311" y="1510266"/>
            <a:ext cx="0" cy="280047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xmlns="" id="{D4009B35-12BD-4422-9F0F-2AD03EDE4D34}"/>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996047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D91B017-3538-4F54-9E18-FF8D626AA516}"/>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4">
            <a:extLst>
              <a:ext uri="{FF2B5EF4-FFF2-40B4-BE49-F238E27FC236}">
                <a16:creationId xmlns:a16="http://schemas.microsoft.com/office/drawing/2014/main" xmlns="" id="{8D662EFA-FDB4-4ECD-8E47-185C20551ABD}"/>
              </a:ext>
            </a:extLst>
          </p:cNvPr>
          <p:cNvSpPr>
            <a:spLocks noGrp="1"/>
          </p:cNvSpPr>
          <p:nvPr>
            <p:ph type="pic" sz="quarter" idx="12"/>
          </p:nvPr>
        </p:nvSpPr>
        <p:spPr>
          <a:xfrm>
            <a:off x="146304" y="139995"/>
            <a:ext cx="8851392" cy="4859487"/>
          </a:xfrm>
          <a:prstGeom prst="rect">
            <a:avLst/>
          </a:prstGeom>
          <a:noFill/>
        </p:spPr>
        <p:txBody>
          <a:bodyPr anchor="ctr"/>
          <a:lstStyle>
            <a:lvl1pPr marL="0" indent="0" algn="ctr">
              <a:buNone/>
              <a:defRPr b="1">
                <a:solidFill>
                  <a:schemeClr val="accent2"/>
                </a:solidFill>
              </a:defRPr>
            </a:lvl1pPr>
          </a:lstStyle>
          <a:p>
            <a:endParaRPr lang="en-US" dirty="0"/>
          </a:p>
        </p:txBody>
      </p:sp>
      <p:sp>
        <p:nvSpPr>
          <p:cNvPr id="2" name="Title 1"/>
          <p:cNvSpPr>
            <a:spLocks noGrp="1"/>
          </p:cNvSpPr>
          <p:nvPr>
            <p:ph type="title" hasCustomPrompt="1"/>
          </p:nvPr>
        </p:nvSpPr>
        <p:spPr>
          <a:xfrm>
            <a:off x="406645" y="546406"/>
            <a:ext cx="8330711" cy="994172"/>
          </a:xfrm>
          <a:prstGeom prst="rect">
            <a:avLst/>
          </a:prstGeom>
        </p:spPr>
        <p:txBody>
          <a:bodyPr/>
          <a:lstStyle>
            <a:lvl1pPr algn="ctr">
              <a:lnSpc>
                <a:spcPct val="100000"/>
              </a:lnSpc>
              <a:defRPr sz="4050" b="1" spc="225" baseline="0">
                <a:solidFill>
                  <a:schemeClr val="bg1"/>
                </a:solidFill>
                <a:latin typeface="+mn-lt"/>
              </a:defRPr>
            </a:lvl1pPr>
          </a:lstStyle>
          <a:p>
            <a:r>
              <a:rPr lang="en-US" dirty="0"/>
              <a:t>PRESENTATION TITLE: ARIAL BOLD, 46-54 PT, WHITE</a:t>
            </a:r>
          </a:p>
        </p:txBody>
      </p:sp>
      <p:sp>
        <p:nvSpPr>
          <p:cNvPr id="7" name="Text Placeholder 6"/>
          <p:cNvSpPr>
            <a:spLocks noGrp="1"/>
          </p:cNvSpPr>
          <p:nvPr>
            <p:ph type="body" sz="quarter" idx="10" hasCustomPrompt="1"/>
          </p:nvPr>
        </p:nvSpPr>
        <p:spPr>
          <a:xfrm>
            <a:off x="402996" y="1890621"/>
            <a:ext cx="8349792" cy="579834"/>
          </a:xfrm>
          <a:prstGeom prst="rect">
            <a:avLst/>
          </a:prstGeom>
        </p:spPr>
        <p:txBody>
          <a:bodyPr lIns="0" rIns="0" anchor="ctr">
            <a:normAutofit/>
          </a:bodyPr>
          <a:lstStyle>
            <a:lvl1pPr marL="0" indent="0" algn="ctr">
              <a:buNone/>
              <a:defRPr lang="en-US" b="0" i="0" baseline="0" dirty="0">
                <a:solidFill>
                  <a:schemeClr val="bg1"/>
                </a:solidFill>
                <a:latin typeface="+mj-lt"/>
                <a:ea typeface="Times New Roman" charset="0"/>
                <a:cs typeface="Times New Roman" charset="0"/>
              </a:defRPr>
            </a:lvl1pPr>
          </a:lstStyle>
          <a:p>
            <a:pPr marR="0" lvl="0" fontAlgn="auto">
              <a:spcAft>
                <a:spcPts val="0"/>
              </a:spcAft>
              <a:buClrTx/>
              <a:buSzTx/>
              <a:tabLst/>
            </a:pPr>
            <a:r>
              <a:rPr lang="en-US" dirty="0"/>
              <a:t>Presentation Subtitle: Times New Roman, 28pt, White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3685" y="4178645"/>
            <a:ext cx="2956631" cy="668198"/>
          </a:xfrm>
          <a:prstGeom prst="rect">
            <a:avLst/>
          </a:prstGeom>
        </p:spPr>
      </p:pic>
    </p:spTree>
    <p:extLst>
      <p:ext uri="{BB962C8B-B14F-4D97-AF65-F5344CB8AC3E}">
        <p14:creationId xmlns:p14="http://schemas.microsoft.com/office/powerpoint/2010/main" val="3187409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s Slide (Image - Right + Content)">
    <p:spTree>
      <p:nvGrpSpPr>
        <p:cNvPr id="1" name=""/>
        <p:cNvGrpSpPr/>
        <p:nvPr/>
      </p:nvGrpSpPr>
      <p:grpSpPr>
        <a:xfrm>
          <a:off x="0" y="0"/>
          <a:ext cx="0" cy="0"/>
          <a:chOff x="0" y="0"/>
          <a:chExt cx="0" cy="0"/>
        </a:xfrm>
      </p:grpSpPr>
      <p:sp>
        <p:nvSpPr>
          <p:cNvPr id="9" name="Content Placeholder 10">
            <a:extLst>
              <a:ext uri="{FF2B5EF4-FFF2-40B4-BE49-F238E27FC236}">
                <a16:creationId xmlns:a16="http://schemas.microsoft.com/office/drawing/2014/main" xmlns="" id="{F49162AF-0CF5-4A7B-9DCE-A11AEB11E4F6}"/>
              </a:ext>
            </a:extLst>
          </p:cNvPr>
          <p:cNvSpPr>
            <a:spLocks noGrp="1"/>
          </p:cNvSpPr>
          <p:nvPr>
            <p:ph sz="quarter" idx="17" hasCustomPrompt="1"/>
          </p:nvPr>
        </p:nvSpPr>
        <p:spPr>
          <a:xfrm>
            <a:off x="360210" y="1502374"/>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xmlns="" id="{B15C0FB5-78BD-4722-B1D8-823F39390F23}"/>
              </a:ext>
            </a:extLst>
          </p:cNvPr>
          <p:cNvSpPr>
            <a:spLocks noGrp="1"/>
          </p:cNvSpPr>
          <p:nvPr>
            <p:ph type="pic" sz="quarter" idx="15" hasCustomPrompt="1"/>
          </p:nvPr>
        </p:nvSpPr>
        <p:spPr>
          <a:xfrm>
            <a:off x="4666060" y="1502472"/>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dirty="0"/>
              <a:t>Insert Image</a:t>
            </a:r>
          </a:p>
        </p:txBody>
      </p:sp>
      <p:sp>
        <p:nvSpPr>
          <p:cNvPr id="10" name="Title 1">
            <a:extLst>
              <a:ext uri="{FF2B5EF4-FFF2-40B4-BE49-F238E27FC236}">
                <a16:creationId xmlns:a16="http://schemas.microsoft.com/office/drawing/2014/main" xmlns="" id="{E61E2425-CA04-4698-91A0-8B04E7847888}"/>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8" name="Text Placeholder 14">
            <a:extLst>
              <a:ext uri="{FF2B5EF4-FFF2-40B4-BE49-F238E27FC236}">
                <a16:creationId xmlns:a16="http://schemas.microsoft.com/office/drawing/2014/main" xmlns="" id="{7E2D2518-5A06-40D2-952F-1C119EEFE6A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1" name="Text Placeholder 7">
            <a:extLst>
              <a:ext uri="{FF2B5EF4-FFF2-40B4-BE49-F238E27FC236}">
                <a16:creationId xmlns:a16="http://schemas.microsoft.com/office/drawing/2014/main" xmlns="" id="{FDFE61E1-A0AF-4615-9E56-CE8A9098076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042620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s Slide (Image - Left + Content)">
    <p:spTree>
      <p:nvGrpSpPr>
        <p:cNvPr id="1" name=""/>
        <p:cNvGrpSpPr/>
        <p:nvPr/>
      </p:nvGrpSpPr>
      <p:grpSpPr>
        <a:xfrm>
          <a:off x="0" y="0"/>
          <a:ext cx="0" cy="0"/>
          <a:chOff x="0" y="0"/>
          <a:chExt cx="0" cy="0"/>
        </a:xfrm>
      </p:grpSpPr>
      <p:sp>
        <p:nvSpPr>
          <p:cNvPr id="10" name="Content Placeholder 10">
            <a:extLst>
              <a:ext uri="{FF2B5EF4-FFF2-40B4-BE49-F238E27FC236}">
                <a16:creationId xmlns:a16="http://schemas.microsoft.com/office/drawing/2014/main" xmlns="" id="{391345A8-5BD4-421A-8DF8-EF0F6C9B07F0}"/>
              </a:ext>
            </a:extLst>
          </p:cNvPr>
          <p:cNvSpPr>
            <a:spLocks noGrp="1"/>
          </p:cNvSpPr>
          <p:nvPr>
            <p:ph sz="quarter" idx="17" hasCustomPrompt="1"/>
          </p:nvPr>
        </p:nvSpPr>
        <p:spPr>
          <a:xfrm>
            <a:off x="4665726" y="1502472"/>
            <a:ext cx="4126445" cy="281480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xmlns="" id="{B15C0FB5-78BD-4722-B1D8-823F39390F23}"/>
              </a:ext>
            </a:extLst>
          </p:cNvPr>
          <p:cNvSpPr>
            <a:spLocks noGrp="1"/>
          </p:cNvSpPr>
          <p:nvPr>
            <p:ph type="pic" sz="quarter" idx="15" hasCustomPrompt="1"/>
          </p:nvPr>
        </p:nvSpPr>
        <p:spPr>
          <a:xfrm>
            <a:off x="360211" y="1502569"/>
            <a:ext cx="4135040" cy="2814803"/>
          </a:xfrm>
          <a:prstGeom prst="rect">
            <a:avLst/>
          </a:prstGeom>
        </p:spPr>
        <p:txBody>
          <a:bodyPr anchor="ctr">
            <a:noAutofit/>
          </a:bodyPr>
          <a:lstStyle>
            <a:lvl1pPr marL="0" indent="0" algn="ctr">
              <a:buNone/>
              <a:defRPr sz="1500" b="1" i="0">
                <a:solidFill>
                  <a:srgbClr val="E77324"/>
                </a:solidFill>
                <a:latin typeface="+mn-lt"/>
              </a:defRPr>
            </a:lvl1pPr>
          </a:lstStyle>
          <a:p>
            <a:r>
              <a:rPr lang="en-US" dirty="0"/>
              <a:t>Insert Image</a:t>
            </a:r>
          </a:p>
        </p:txBody>
      </p:sp>
      <p:sp>
        <p:nvSpPr>
          <p:cNvPr id="6" name="Title 1">
            <a:extLst>
              <a:ext uri="{FF2B5EF4-FFF2-40B4-BE49-F238E27FC236}">
                <a16:creationId xmlns:a16="http://schemas.microsoft.com/office/drawing/2014/main" xmlns="" id="{B11E5C80-586E-4086-82CE-BB9B42332A43}"/>
              </a:ext>
            </a:extLst>
          </p:cNvPr>
          <p:cNvSpPr>
            <a:spLocks noGrp="1"/>
          </p:cNvSpPr>
          <p:nvPr>
            <p:ph type="title" hasCustomPrompt="1"/>
          </p:nvPr>
        </p:nvSpPr>
        <p:spPr>
          <a:xfrm>
            <a:off x="360210" y="567181"/>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B0C7E61C-B93D-4DBD-9D53-471F58E09FF0}"/>
              </a:ext>
            </a:extLst>
          </p:cNvPr>
          <p:cNvSpPr>
            <a:spLocks noGrp="1"/>
          </p:cNvSpPr>
          <p:nvPr>
            <p:ph type="body" sz="quarter" idx="18"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8" name="Text Placeholder 7">
            <a:extLst>
              <a:ext uri="{FF2B5EF4-FFF2-40B4-BE49-F238E27FC236}">
                <a16:creationId xmlns:a16="http://schemas.microsoft.com/office/drawing/2014/main" xmlns="" id="{F1492B3C-0D0F-4575-9321-7C3A120E2AB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44722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9D42C4DE-E7BC-4D93-A4F3-BA7EAF45AE43}"/>
              </a:ext>
            </a:extLst>
          </p:cNvPr>
          <p:cNvSpPr/>
          <p:nvPr userDrawn="1"/>
        </p:nvSpPr>
        <p:spPr>
          <a:xfrm>
            <a:off x="6604981" y="0"/>
            <a:ext cx="253901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 Placeholder 19">
            <a:extLst>
              <a:ext uri="{FF2B5EF4-FFF2-40B4-BE49-F238E27FC236}">
                <a16:creationId xmlns:a16="http://schemas.microsoft.com/office/drawing/2014/main" xmlns="" id="{8FB626A8-3E58-4DE7-B4DF-DBE03BAB5780}"/>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cxnSp>
        <p:nvCxnSpPr>
          <p:cNvPr id="4" name="Straight Connector 3">
            <a:extLst>
              <a:ext uri="{FF2B5EF4-FFF2-40B4-BE49-F238E27FC236}">
                <a16:creationId xmlns:a16="http://schemas.microsoft.com/office/drawing/2014/main" xmlns="" id="{AC2F3113-C9F5-4CFC-8102-0B4EF122CD46}"/>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BAF422F8-1635-44A9-B254-7747991105CE}"/>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chemeClr val="bg1"/>
                </a:solidFill>
                <a:latin typeface="Arial" charset="0"/>
                <a:ea typeface="Arial" charset="0"/>
                <a:cs typeface="Arial" charset="0"/>
              </a:rPr>
              <a:pPr algn="ctr"/>
              <a:t>‹#›</a:t>
            </a:fld>
            <a:endParaRPr lang="en-US" sz="1050" b="1" dirty="0">
              <a:solidFill>
                <a:schemeClr val="bg1"/>
              </a:solidFill>
              <a:latin typeface="Arial" charset="0"/>
              <a:ea typeface="Arial" charset="0"/>
              <a:cs typeface="Arial" charset="0"/>
            </a:endParaRPr>
          </a:p>
        </p:txBody>
      </p:sp>
      <p:cxnSp>
        <p:nvCxnSpPr>
          <p:cNvPr id="7" name="Straight Connector 6">
            <a:extLst>
              <a:ext uri="{FF2B5EF4-FFF2-40B4-BE49-F238E27FC236}">
                <a16:creationId xmlns:a16="http://schemas.microsoft.com/office/drawing/2014/main" xmlns="" id="{6FF0C764-1D98-40E3-A111-DE5522034615}"/>
              </a:ext>
            </a:extLst>
          </p:cNvPr>
          <p:cNvCxnSpPr/>
          <p:nvPr userDrawn="1"/>
        </p:nvCxnSpPr>
        <p:spPr>
          <a:xfrm flipH="1">
            <a:off x="6604981" y="4911985"/>
            <a:ext cx="2107037" cy="0"/>
          </a:xfrm>
          <a:prstGeom prst="line">
            <a:avLst/>
          </a:prstGeom>
          <a:ln w="9525"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4">
            <a:extLst>
              <a:ext uri="{FF2B5EF4-FFF2-40B4-BE49-F238E27FC236}">
                <a16:creationId xmlns:a16="http://schemas.microsoft.com/office/drawing/2014/main" xmlns="" id="{0F449DD3-4B7D-4D13-A4F0-8C3B89BC2570}"/>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9" name="Title 1">
            <a:extLst>
              <a:ext uri="{FF2B5EF4-FFF2-40B4-BE49-F238E27FC236}">
                <a16:creationId xmlns:a16="http://schemas.microsoft.com/office/drawing/2014/main" xmlns="" id="{8290CA12-E134-4761-B69E-19950E6291F3}"/>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sp>
        <p:nvSpPr>
          <p:cNvPr id="11" name="Text Placeholder 10">
            <a:extLst>
              <a:ext uri="{FF2B5EF4-FFF2-40B4-BE49-F238E27FC236}">
                <a16:creationId xmlns:a16="http://schemas.microsoft.com/office/drawing/2014/main" xmlns="" id="{BCDC64CD-58DD-4B30-96BA-C2969D64D08F}"/>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1" name="Text Placeholder 17">
            <a:extLst>
              <a:ext uri="{FF2B5EF4-FFF2-40B4-BE49-F238E27FC236}">
                <a16:creationId xmlns:a16="http://schemas.microsoft.com/office/drawing/2014/main" xmlns="" id="{33C34FF2-DB43-45F6-99EE-4FF60CE03A0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pic>
        <p:nvPicPr>
          <p:cNvPr id="12" name="Picture 11">
            <a:extLst>
              <a:ext uri="{FF2B5EF4-FFF2-40B4-BE49-F238E27FC236}">
                <a16:creationId xmlns:a16="http://schemas.microsoft.com/office/drawing/2014/main" xmlns="" id="{E157FD7D-78F9-4192-99FF-2ACA81B47ED6}"/>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200416467"/>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xmlns="" id="{82123647-D293-4871-B258-B3C557B5000E}"/>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xmlns="" id="{79A776A1-0A26-45B0-8942-A9158345888B}"/>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5" name="Text Placeholder 10">
            <a:extLst>
              <a:ext uri="{FF2B5EF4-FFF2-40B4-BE49-F238E27FC236}">
                <a16:creationId xmlns:a16="http://schemas.microsoft.com/office/drawing/2014/main" xmlns="" id="{57220FDE-52E1-4318-B138-0CD09D573E03}"/>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xmlns="" id="{6E9C218E-8B98-4FA8-9356-86D384D19F6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28" name="Title 1">
            <a:extLst>
              <a:ext uri="{FF2B5EF4-FFF2-40B4-BE49-F238E27FC236}">
                <a16:creationId xmlns:a16="http://schemas.microsoft.com/office/drawing/2014/main" xmlns="" id="{6FB88F06-BA5C-4680-BC9A-3F2C8DB821E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BF5BF6D1-4FCD-4C6D-A852-54B92566B383}"/>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4153352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6" name="Text Placeholder 19">
            <a:extLst>
              <a:ext uri="{FF2B5EF4-FFF2-40B4-BE49-F238E27FC236}">
                <a16:creationId xmlns:a16="http://schemas.microsoft.com/office/drawing/2014/main" xmlns="" id="{66CDD921-1E04-4CEA-A9BA-889246A111EB}"/>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7" name="Text Placeholder 14">
            <a:extLst>
              <a:ext uri="{FF2B5EF4-FFF2-40B4-BE49-F238E27FC236}">
                <a16:creationId xmlns:a16="http://schemas.microsoft.com/office/drawing/2014/main" xmlns="" id="{BF14F8D2-169F-45EE-81E1-1579186FF3DD}"/>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31" name="Text Placeholder 17">
            <a:extLst>
              <a:ext uri="{FF2B5EF4-FFF2-40B4-BE49-F238E27FC236}">
                <a16:creationId xmlns:a16="http://schemas.microsoft.com/office/drawing/2014/main" xmlns="" id="{CD86F0D2-9080-4AFD-9F05-996384B48118}"/>
              </a:ext>
            </a:extLst>
          </p:cNvPr>
          <p:cNvSpPr>
            <a:spLocks noGrp="1"/>
          </p:cNvSpPr>
          <p:nvPr>
            <p:ph type="body" sz="quarter" idx="13" hasCustomPrompt="1"/>
          </p:nvPr>
        </p:nvSpPr>
        <p:spPr>
          <a:xfrm>
            <a:off x="6954441" y="238523"/>
            <a:ext cx="1846660" cy="4275851"/>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32" name="Text Placeholder 10">
            <a:extLst>
              <a:ext uri="{FF2B5EF4-FFF2-40B4-BE49-F238E27FC236}">
                <a16:creationId xmlns:a16="http://schemas.microsoft.com/office/drawing/2014/main" xmlns="" id="{9BE5C64D-EF94-449B-AB4B-F9543A7B3688}"/>
              </a:ext>
            </a:extLst>
          </p:cNvPr>
          <p:cNvSpPr>
            <a:spLocks noGrp="1"/>
          </p:cNvSpPr>
          <p:nvPr>
            <p:ph type="body" sz="quarter" idx="14" hasCustomPrompt="1"/>
          </p:nvPr>
        </p:nvSpPr>
        <p:spPr>
          <a:xfrm>
            <a:off x="351142" y="2832147"/>
            <a:ext cx="5864562" cy="1682227"/>
          </a:xfrm>
          <a:prstGeom prst="rect">
            <a:avLst/>
          </a:prstGeom>
        </p:spPr>
        <p:txBody>
          <a:bodyPr lIns="0" rIns="0">
            <a:noAutofit/>
          </a:bodyPr>
          <a:lstStyle>
            <a:lvl1pPr marL="214313" indent="-214313">
              <a:lnSpc>
                <a:spcPct val="100000"/>
              </a:lnSpc>
              <a:buClr>
                <a:schemeClr val="accent1"/>
              </a:buClr>
              <a:buFont typeface="Arial" charset="0"/>
              <a:buChar char="•"/>
              <a:defRPr sz="135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Bullet 1: Arial Bold 18pt, Jefferson Blue</a:t>
            </a:r>
          </a:p>
          <a:p>
            <a:pPr lvl="0"/>
            <a:r>
              <a:rPr lang="en-US" dirty="0"/>
              <a:t>Bullet 2</a:t>
            </a:r>
          </a:p>
          <a:p>
            <a:pPr lvl="0"/>
            <a:r>
              <a:rPr lang="en-US" dirty="0"/>
              <a:t>Bullet 3</a:t>
            </a:r>
          </a:p>
        </p:txBody>
      </p:sp>
      <p:sp>
        <p:nvSpPr>
          <p:cNvPr id="33" name="Title 1">
            <a:extLst>
              <a:ext uri="{FF2B5EF4-FFF2-40B4-BE49-F238E27FC236}">
                <a16:creationId xmlns:a16="http://schemas.microsoft.com/office/drawing/2014/main" xmlns="" id="{1DE7E869-44E1-4AE6-A166-F6CCA2275AC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301528B2-5F79-46DB-BAC5-5F3D3B48DA9C}"/>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2637907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3EC433FB-918D-4379-A606-C14AD0D5D019}"/>
              </a:ext>
            </a:extLst>
          </p:cNvPr>
          <p:cNvSpPr>
            <a:spLocks noGrp="1"/>
          </p:cNvSpPr>
          <p:nvPr>
            <p:ph sz="quarter" idx="19" hasCustomPrompt="1"/>
          </p:nvPr>
        </p:nvSpPr>
        <p:spPr>
          <a:xfrm>
            <a:off x="350901" y="2062977"/>
            <a:ext cx="4126445" cy="224776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9195"/>
            <a:ext cx="4135374" cy="459889"/>
          </a:xfrm>
          <a:prstGeom prst="rect">
            <a:avLst/>
          </a:prstGeom>
        </p:spPr>
        <p:txBody>
          <a:bodyPr lIns="0" rIns="0" anchor="ctr">
            <a:noAutofit/>
          </a:bodyP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9195"/>
            <a:ext cx="0" cy="2801548"/>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xmlns="" id="{918FDC5B-0376-402B-80DD-1DBEF1B20C90}"/>
              </a:ext>
            </a:extLst>
          </p:cNvPr>
          <p:cNvSpPr>
            <a:spLocks noGrp="1"/>
          </p:cNvSpPr>
          <p:nvPr>
            <p:ph type="title" hasCustomPrompt="1"/>
          </p:nvPr>
        </p:nvSpPr>
        <p:spPr>
          <a:xfrm>
            <a:off x="360210" y="57054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2" name="Text Placeholder 14">
            <a:extLst>
              <a:ext uri="{FF2B5EF4-FFF2-40B4-BE49-F238E27FC236}">
                <a16:creationId xmlns:a16="http://schemas.microsoft.com/office/drawing/2014/main" xmlns="" id="{C7526ABF-4929-4AB5-B4B4-0F953C85D93E}"/>
              </a:ext>
            </a:extLst>
          </p:cNvPr>
          <p:cNvSpPr>
            <a:spLocks noGrp="1"/>
          </p:cNvSpPr>
          <p:nvPr>
            <p:ph type="body" sz="quarter" idx="20"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Content Placeholder 10">
            <a:extLst>
              <a:ext uri="{FF2B5EF4-FFF2-40B4-BE49-F238E27FC236}">
                <a16:creationId xmlns:a16="http://schemas.microsoft.com/office/drawing/2014/main" xmlns="" id="{E884EA84-D9CC-4410-88D0-2C404167362D}"/>
              </a:ext>
            </a:extLst>
          </p:cNvPr>
          <p:cNvSpPr>
            <a:spLocks noGrp="1"/>
          </p:cNvSpPr>
          <p:nvPr>
            <p:ph sz="quarter" idx="21" hasCustomPrompt="1"/>
          </p:nvPr>
        </p:nvSpPr>
        <p:spPr>
          <a:xfrm>
            <a:off x="4665726" y="2945675"/>
            <a:ext cx="4126445" cy="1365068"/>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7" name="Content Placeholder 10">
            <a:extLst>
              <a:ext uri="{FF2B5EF4-FFF2-40B4-BE49-F238E27FC236}">
                <a16:creationId xmlns:a16="http://schemas.microsoft.com/office/drawing/2014/main" xmlns="" id="{BFE5C024-47EE-4923-91BB-48521FE5EFFB}"/>
              </a:ext>
            </a:extLst>
          </p:cNvPr>
          <p:cNvSpPr>
            <a:spLocks noGrp="1"/>
          </p:cNvSpPr>
          <p:nvPr>
            <p:ph sz="quarter" idx="15" hasCustomPrompt="1"/>
          </p:nvPr>
        </p:nvSpPr>
        <p:spPr>
          <a:xfrm>
            <a:off x="4665726" y="1509631"/>
            <a:ext cx="4126445" cy="136506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Text Placeholder 7">
            <a:extLst>
              <a:ext uri="{FF2B5EF4-FFF2-40B4-BE49-F238E27FC236}">
                <a16:creationId xmlns:a16="http://schemas.microsoft.com/office/drawing/2014/main" xmlns="" id="{047C116B-FEE0-4168-B6D1-6B56AD77E32C}"/>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73533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 + Header and content/text 2">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xmlns="" id="{6FDA6119-0E8B-40BA-B011-0B5C245140EE}"/>
              </a:ext>
            </a:extLst>
          </p:cNvPr>
          <p:cNvSpPr>
            <a:spLocks noGrp="1"/>
          </p:cNvSpPr>
          <p:nvPr>
            <p:ph sz="quarter" idx="15" hasCustomPrompt="1"/>
          </p:nvPr>
        </p:nvSpPr>
        <p:spPr>
          <a:xfrm>
            <a:off x="4665726" y="1506100"/>
            <a:ext cx="4126445" cy="281117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5">
            <a:extLst>
              <a:ext uri="{FF2B5EF4-FFF2-40B4-BE49-F238E27FC236}">
                <a16:creationId xmlns:a16="http://schemas.microsoft.com/office/drawing/2014/main" xmlns="" id="{70B3B89A-F141-4B0A-957E-508C148925FD}"/>
              </a:ext>
            </a:extLst>
          </p:cNvPr>
          <p:cNvSpPr>
            <a:spLocks noGrp="1"/>
          </p:cNvSpPr>
          <p:nvPr>
            <p:ph type="body" sz="quarter" idx="20" hasCustomPrompt="1"/>
          </p:nvPr>
        </p:nvSpPr>
        <p:spPr>
          <a:xfrm>
            <a:off x="350901" y="1977674"/>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360210" y="1506100"/>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6100"/>
            <a:ext cx="0" cy="2815262"/>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9B4FA8-CEAC-4D32-BB3F-772A77968B58}"/>
              </a:ext>
            </a:extLst>
          </p:cNvPr>
          <p:cNvSpPr>
            <a:spLocks noGrp="1"/>
          </p:cNvSpPr>
          <p:nvPr>
            <p:ph type="body" sz="quarter" idx="19" hasCustomPrompt="1"/>
          </p:nvPr>
        </p:nvSpPr>
        <p:spPr>
          <a:xfrm>
            <a:off x="360210" y="3000034"/>
            <a:ext cx="4135374" cy="37171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itle 1">
            <a:extLst>
              <a:ext uri="{FF2B5EF4-FFF2-40B4-BE49-F238E27FC236}">
                <a16:creationId xmlns:a16="http://schemas.microsoft.com/office/drawing/2014/main" xmlns="" id="{7D0FB048-6124-4260-8CDD-ED63BC192C2F}"/>
              </a:ext>
            </a:extLst>
          </p:cNvPr>
          <p:cNvSpPr>
            <a:spLocks noGrp="1"/>
          </p:cNvSpPr>
          <p:nvPr>
            <p:ph type="title" hasCustomPrompt="1"/>
          </p:nvPr>
        </p:nvSpPr>
        <p:spPr>
          <a:xfrm>
            <a:off x="360210" y="568995"/>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5">
            <a:extLst>
              <a:ext uri="{FF2B5EF4-FFF2-40B4-BE49-F238E27FC236}">
                <a16:creationId xmlns:a16="http://schemas.microsoft.com/office/drawing/2014/main" xmlns="" id="{1FFC376D-4095-4DEB-82B8-6AA45A91F46C}"/>
              </a:ext>
            </a:extLst>
          </p:cNvPr>
          <p:cNvSpPr>
            <a:spLocks noGrp="1"/>
          </p:cNvSpPr>
          <p:nvPr>
            <p:ph type="body" sz="quarter" idx="21" hasCustomPrompt="1"/>
          </p:nvPr>
        </p:nvSpPr>
        <p:spPr>
          <a:xfrm>
            <a:off x="360210" y="3471608"/>
            <a:ext cx="4135374" cy="849753"/>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12" name="Text Placeholder 14">
            <a:extLst>
              <a:ext uri="{FF2B5EF4-FFF2-40B4-BE49-F238E27FC236}">
                <a16:creationId xmlns:a16="http://schemas.microsoft.com/office/drawing/2014/main" xmlns="" id="{C35C8D2E-1C91-4855-BF47-40BCF17D9454}"/>
              </a:ext>
            </a:extLst>
          </p:cNvPr>
          <p:cNvSpPr>
            <a:spLocks noGrp="1"/>
          </p:cNvSpPr>
          <p:nvPr>
            <p:ph type="body" sz="quarter" idx="2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xmlns="" id="{172582A4-A838-4551-AB9C-DC40EA2E1A2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382397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Content + Text)">
    <p:spTree>
      <p:nvGrpSpPr>
        <p:cNvPr id="1" name=""/>
        <p:cNvGrpSpPr/>
        <p:nvPr/>
      </p:nvGrpSpPr>
      <p:grpSpPr>
        <a:xfrm>
          <a:off x="0" y="0"/>
          <a:ext cx="0" cy="0"/>
          <a:chOff x="0" y="0"/>
          <a:chExt cx="0" cy="0"/>
        </a:xfrm>
      </p:grpSpPr>
      <p:sp>
        <p:nvSpPr>
          <p:cNvPr id="12" name="Content Placeholder 10">
            <a:extLst>
              <a:ext uri="{FF2B5EF4-FFF2-40B4-BE49-F238E27FC236}">
                <a16:creationId xmlns:a16="http://schemas.microsoft.com/office/drawing/2014/main" xmlns="" id="{60E99266-89CD-42E1-AED5-1CAA39605982}"/>
              </a:ext>
            </a:extLst>
          </p:cNvPr>
          <p:cNvSpPr>
            <a:spLocks noGrp="1"/>
          </p:cNvSpPr>
          <p:nvPr>
            <p:ph sz="quarter" idx="15" hasCustomPrompt="1"/>
          </p:nvPr>
        </p:nvSpPr>
        <p:spPr>
          <a:xfrm>
            <a:off x="4665726" y="1496990"/>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Content Placeholder 10">
            <a:extLst>
              <a:ext uri="{FF2B5EF4-FFF2-40B4-BE49-F238E27FC236}">
                <a16:creationId xmlns:a16="http://schemas.microsoft.com/office/drawing/2014/main" xmlns="" id="{6DA12905-9F29-45AE-89B8-901E59B5B7D8}"/>
              </a:ext>
            </a:extLst>
          </p:cNvPr>
          <p:cNvSpPr>
            <a:spLocks noGrp="1"/>
          </p:cNvSpPr>
          <p:nvPr>
            <p:ph sz="quarter" idx="25" hasCustomPrompt="1"/>
          </p:nvPr>
        </p:nvSpPr>
        <p:spPr>
          <a:xfrm>
            <a:off x="360210" y="1497088"/>
            <a:ext cx="4126445" cy="1360977"/>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496991"/>
            <a:ext cx="0" cy="282028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9B4FA8-CEAC-4D32-BB3F-772A77968B58}"/>
              </a:ext>
            </a:extLst>
          </p:cNvPr>
          <p:cNvSpPr>
            <a:spLocks noGrp="1"/>
          </p:cNvSpPr>
          <p:nvPr>
            <p:ph type="body" sz="quarter" idx="19" hasCustomPrompt="1"/>
          </p:nvPr>
        </p:nvSpPr>
        <p:spPr>
          <a:xfrm>
            <a:off x="3602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5" name="Text Placeholder 5">
            <a:extLst>
              <a:ext uri="{FF2B5EF4-FFF2-40B4-BE49-F238E27FC236}">
                <a16:creationId xmlns:a16="http://schemas.microsoft.com/office/drawing/2014/main" xmlns="" id="{42259392-4D6A-4A66-AE71-BE095F50B918}"/>
              </a:ext>
            </a:extLst>
          </p:cNvPr>
          <p:cNvSpPr>
            <a:spLocks noGrp="1"/>
          </p:cNvSpPr>
          <p:nvPr>
            <p:ph type="body" sz="quarter" idx="21" hasCustomPrompt="1"/>
          </p:nvPr>
        </p:nvSpPr>
        <p:spPr>
          <a:xfrm>
            <a:off x="4668410" y="2949406"/>
            <a:ext cx="4135374" cy="382997"/>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9" name="Title 1">
            <a:extLst>
              <a:ext uri="{FF2B5EF4-FFF2-40B4-BE49-F238E27FC236}">
                <a16:creationId xmlns:a16="http://schemas.microsoft.com/office/drawing/2014/main" xmlns="" id="{BAFD8115-39F6-46CE-B8C0-E0954652138F}"/>
              </a:ext>
            </a:extLst>
          </p:cNvPr>
          <p:cNvSpPr>
            <a:spLocks noGrp="1"/>
          </p:cNvSpPr>
          <p:nvPr>
            <p:ph type="title" hasCustomPrompt="1"/>
          </p:nvPr>
        </p:nvSpPr>
        <p:spPr>
          <a:xfrm>
            <a:off x="360210" y="564440"/>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6" name="Text Placeholder 14">
            <a:extLst>
              <a:ext uri="{FF2B5EF4-FFF2-40B4-BE49-F238E27FC236}">
                <a16:creationId xmlns:a16="http://schemas.microsoft.com/office/drawing/2014/main" xmlns="" id="{2175E500-C6C4-4766-B9C6-8E6D570E0A68}"/>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5">
            <a:extLst>
              <a:ext uri="{FF2B5EF4-FFF2-40B4-BE49-F238E27FC236}">
                <a16:creationId xmlns:a16="http://schemas.microsoft.com/office/drawing/2014/main" xmlns="" id="{E0572641-1645-4E24-AB9B-46CC5A46C799}"/>
              </a:ext>
            </a:extLst>
          </p:cNvPr>
          <p:cNvSpPr>
            <a:spLocks noGrp="1"/>
          </p:cNvSpPr>
          <p:nvPr>
            <p:ph type="body" sz="quarter" idx="27" hasCustomPrompt="1"/>
          </p:nvPr>
        </p:nvSpPr>
        <p:spPr>
          <a:xfrm>
            <a:off x="360210"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20" name="Text Placeholder 5">
            <a:extLst>
              <a:ext uri="{FF2B5EF4-FFF2-40B4-BE49-F238E27FC236}">
                <a16:creationId xmlns:a16="http://schemas.microsoft.com/office/drawing/2014/main" xmlns="" id="{A0C43664-BD02-411E-8039-767099D1D2D0}"/>
              </a:ext>
            </a:extLst>
          </p:cNvPr>
          <p:cNvSpPr>
            <a:spLocks noGrp="1"/>
          </p:cNvSpPr>
          <p:nvPr>
            <p:ph type="body" sz="quarter" idx="28" hasCustomPrompt="1"/>
          </p:nvPr>
        </p:nvSpPr>
        <p:spPr>
          <a:xfrm>
            <a:off x="4665726" y="3423843"/>
            <a:ext cx="4135374" cy="893432"/>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p:txBody>
      </p:sp>
      <p:sp>
        <p:nvSpPr>
          <p:cNvPr id="21" name="Text Placeholder 7">
            <a:extLst>
              <a:ext uri="{FF2B5EF4-FFF2-40B4-BE49-F238E27FC236}">
                <a16:creationId xmlns:a16="http://schemas.microsoft.com/office/drawing/2014/main" xmlns="" id="{545599B9-C44F-46F7-AAF7-2BDC471501E8}"/>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755937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Content, Header + Text)">
    <p:spTree>
      <p:nvGrpSpPr>
        <p:cNvPr id="1" name=""/>
        <p:cNvGrpSpPr/>
        <p:nvPr/>
      </p:nvGrpSpPr>
      <p:grpSpPr>
        <a:xfrm>
          <a:off x="0" y="0"/>
          <a:ext cx="0" cy="0"/>
          <a:chOff x="0" y="0"/>
          <a:chExt cx="0" cy="0"/>
        </a:xfrm>
      </p:grpSpPr>
      <p:sp>
        <p:nvSpPr>
          <p:cNvPr id="15" name="Content Placeholder 10">
            <a:extLst>
              <a:ext uri="{FF2B5EF4-FFF2-40B4-BE49-F238E27FC236}">
                <a16:creationId xmlns:a16="http://schemas.microsoft.com/office/drawing/2014/main" xmlns="" id="{4876CA2E-4D4F-480E-A677-4EFFBF55DD6B}"/>
              </a:ext>
            </a:extLst>
          </p:cNvPr>
          <p:cNvSpPr>
            <a:spLocks noGrp="1"/>
          </p:cNvSpPr>
          <p:nvPr>
            <p:ph sz="quarter" idx="30" hasCustomPrompt="1"/>
          </p:nvPr>
        </p:nvSpPr>
        <p:spPr>
          <a:xfrm>
            <a:off x="36021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6" name="Content Placeholder 10">
            <a:extLst>
              <a:ext uri="{FF2B5EF4-FFF2-40B4-BE49-F238E27FC236}">
                <a16:creationId xmlns:a16="http://schemas.microsoft.com/office/drawing/2014/main" xmlns="" id="{49A4B1D0-B7EB-419C-8DA0-A96D943A2E64}"/>
              </a:ext>
            </a:extLst>
          </p:cNvPr>
          <p:cNvSpPr>
            <a:spLocks noGrp="1"/>
          </p:cNvSpPr>
          <p:nvPr>
            <p:ph sz="quarter" idx="31" hasCustomPrompt="1"/>
          </p:nvPr>
        </p:nvSpPr>
        <p:spPr>
          <a:xfrm>
            <a:off x="3252500"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xmlns="" id="{D04609A6-2572-42DB-A206-7801CD0AA93E}"/>
              </a:ext>
            </a:extLst>
          </p:cNvPr>
          <p:cNvSpPr>
            <a:spLocks noGrp="1"/>
          </p:cNvSpPr>
          <p:nvPr>
            <p:ph sz="quarter" idx="32" hasCustomPrompt="1"/>
          </p:nvPr>
        </p:nvSpPr>
        <p:spPr>
          <a:xfrm>
            <a:off x="6147054" y="1491505"/>
            <a:ext cx="2654046" cy="1461620"/>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xmlns="" id="{B4239F94-D356-4678-84E8-AEA05621DEEC}"/>
              </a:ext>
            </a:extLst>
          </p:cNvPr>
          <p:cNvSpPr>
            <a:spLocks noGrp="1"/>
          </p:cNvSpPr>
          <p:nvPr>
            <p:ph type="body" sz="quarter" idx="18" hasCustomPrompt="1"/>
          </p:nvPr>
        </p:nvSpPr>
        <p:spPr>
          <a:xfrm>
            <a:off x="36021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xmlns="" id="{6624FD54-3E58-4787-998D-996C56B45260}"/>
              </a:ext>
            </a:extLst>
          </p:cNvPr>
          <p:cNvSpPr>
            <a:spLocks noGrp="1"/>
          </p:cNvSpPr>
          <p:nvPr>
            <p:ph type="body" sz="quarter" idx="19" hasCustomPrompt="1"/>
          </p:nvPr>
        </p:nvSpPr>
        <p:spPr>
          <a:xfrm>
            <a:off x="36021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6C81B529-DDD4-4C77-A7E8-6BC3DA3AA533}"/>
              </a:ext>
            </a:extLst>
          </p:cNvPr>
          <p:cNvSpPr>
            <a:spLocks noGrp="1"/>
          </p:cNvSpPr>
          <p:nvPr>
            <p:ph type="body" sz="quarter" idx="21" hasCustomPrompt="1"/>
          </p:nvPr>
        </p:nvSpPr>
        <p:spPr>
          <a:xfrm>
            <a:off x="3252500"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xmlns="" id="{4986364E-DCDC-49A2-90F7-E5B823587598}"/>
              </a:ext>
            </a:extLst>
          </p:cNvPr>
          <p:cNvSpPr>
            <a:spLocks noGrp="1"/>
          </p:cNvSpPr>
          <p:nvPr>
            <p:ph type="body" sz="quarter" idx="22" hasCustomPrompt="1"/>
          </p:nvPr>
        </p:nvSpPr>
        <p:spPr>
          <a:xfrm>
            <a:off x="3252500"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xmlns="" id="{B3312962-9EF3-4A27-BE6D-C054A788DC00}"/>
              </a:ext>
            </a:extLst>
          </p:cNvPr>
          <p:cNvSpPr>
            <a:spLocks noGrp="1"/>
          </p:cNvSpPr>
          <p:nvPr>
            <p:ph type="body" sz="quarter" idx="24" hasCustomPrompt="1"/>
          </p:nvPr>
        </p:nvSpPr>
        <p:spPr>
          <a:xfrm>
            <a:off x="6147054" y="3556746"/>
            <a:ext cx="2654046" cy="766919"/>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xmlns="" id="{0B08C683-1CE9-4946-90AA-381EE30A778E}"/>
              </a:ext>
            </a:extLst>
          </p:cNvPr>
          <p:cNvSpPr>
            <a:spLocks noGrp="1"/>
          </p:cNvSpPr>
          <p:nvPr>
            <p:ph type="body" sz="quarter" idx="25" hasCustomPrompt="1"/>
          </p:nvPr>
        </p:nvSpPr>
        <p:spPr>
          <a:xfrm>
            <a:off x="6147054" y="3040958"/>
            <a:ext cx="2654046" cy="427955"/>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35" name="Title 1">
            <a:extLst>
              <a:ext uri="{FF2B5EF4-FFF2-40B4-BE49-F238E27FC236}">
                <a16:creationId xmlns:a16="http://schemas.microsoft.com/office/drawing/2014/main" xmlns="" id="{DD18E6E3-6DD2-4367-86D8-F58334139ADB}"/>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3" name="Text Placeholder 14">
            <a:extLst>
              <a:ext uri="{FF2B5EF4-FFF2-40B4-BE49-F238E27FC236}">
                <a16:creationId xmlns:a16="http://schemas.microsoft.com/office/drawing/2014/main" xmlns="" id="{524F1C73-DA80-4EC1-B03C-E9538556DEEE}"/>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cxnSp>
        <p:nvCxnSpPr>
          <p:cNvPr id="24" name="Straight Connector 23">
            <a:extLst>
              <a:ext uri="{FF2B5EF4-FFF2-40B4-BE49-F238E27FC236}">
                <a16:creationId xmlns:a16="http://schemas.microsoft.com/office/drawing/2014/main" xmlns="" id="{D6750F7F-1F5A-4CA1-AFFA-636557E949C4}"/>
              </a:ext>
            </a:extLst>
          </p:cNvPr>
          <p:cNvCxnSpPr>
            <a:cxnSpLocks/>
          </p:cNvCxnSpPr>
          <p:nvPr userDrawn="1"/>
        </p:nvCxnSpPr>
        <p:spPr>
          <a:xfrm>
            <a:off x="6030716" y="1491505"/>
            <a:ext cx="0" cy="283216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7">
            <a:extLst>
              <a:ext uri="{FF2B5EF4-FFF2-40B4-BE49-F238E27FC236}">
                <a16:creationId xmlns:a16="http://schemas.microsoft.com/office/drawing/2014/main" xmlns="" id="{2BF87821-E5D5-4430-BACF-2DD42F89AE25}"/>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793813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Text + Header,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xmlns="" id="{6A835EC0-BDEE-41B7-A3BC-021A50435144}"/>
              </a:ext>
            </a:extLst>
          </p:cNvPr>
          <p:cNvSpPr>
            <a:spLocks noGrp="1"/>
          </p:cNvSpPr>
          <p:nvPr>
            <p:ph sz="quarter" idx="28" hasCustomPrompt="1"/>
          </p:nvPr>
        </p:nvSpPr>
        <p:spPr>
          <a:xfrm>
            <a:off x="360210" y="1491504"/>
            <a:ext cx="8440890" cy="142573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cxnSp>
        <p:nvCxnSpPr>
          <p:cNvPr id="17" name="Straight Connector 16">
            <a:extLst>
              <a:ext uri="{FF2B5EF4-FFF2-40B4-BE49-F238E27FC236}">
                <a16:creationId xmlns:a16="http://schemas.microsoft.com/office/drawing/2014/main" xmlns="" id="{93AE1166-01F3-460B-A317-176D64A8B113}"/>
              </a:ext>
            </a:extLst>
          </p:cNvPr>
          <p:cNvCxnSpPr>
            <a:cxnSpLocks/>
          </p:cNvCxnSpPr>
          <p:nvPr userDrawn="1"/>
        </p:nvCxnSpPr>
        <p:spPr>
          <a:xfrm>
            <a:off x="3130762"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FD92F8C-D5F2-41AB-869D-75D5D30BD5AB}"/>
              </a:ext>
            </a:extLst>
          </p:cNvPr>
          <p:cNvCxnSpPr>
            <a:cxnSpLocks/>
          </p:cNvCxnSpPr>
          <p:nvPr userDrawn="1"/>
        </p:nvCxnSpPr>
        <p:spPr>
          <a:xfrm>
            <a:off x="6028283" y="3007994"/>
            <a:ext cx="0" cy="1312817"/>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5">
            <a:extLst>
              <a:ext uri="{FF2B5EF4-FFF2-40B4-BE49-F238E27FC236}">
                <a16:creationId xmlns:a16="http://schemas.microsoft.com/office/drawing/2014/main" xmlns="" id="{B4239F94-D356-4678-84E8-AEA05621DEEC}"/>
              </a:ext>
            </a:extLst>
          </p:cNvPr>
          <p:cNvSpPr>
            <a:spLocks noGrp="1"/>
          </p:cNvSpPr>
          <p:nvPr userDrawn="1">
            <p:ph type="body" sz="quarter" idx="18" hasCustomPrompt="1"/>
          </p:nvPr>
        </p:nvSpPr>
        <p:spPr>
          <a:xfrm>
            <a:off x="360210" y="3510792"/>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0" name="Text Placeholder 5">
            <a:extLst>
              <a:ext uri="{FF2B5EF4-FFF2-40B4-BE49-F238E27FC236}">
                <a16:creationId xmlns:a16="http://schemas.microsoft.com/office/drawing/2014/main" xmlns="" id="{6624FD54-3E58-4787-998D-996C56B45260}"/>
              </a:ext>
            </a:extLst>
          </p:cNvPr>
          <p:cNvSpPr>
            <a:spLocks noGrp="1"/>
          </p:cNvSpPr>
          <p:nvPr userDrawn="1">
            <p:ph type="body" sz="quarter" idx="19" hasCustomPrompt="1"/>
          </p:nvPr>
        </p:nvSpPr>
        <p:spPr>
          <a:xfrm>
            <a:off x="36021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5" name="Text Placeholder 5">
            <a:extLst>
              <a:ext uri="{FF2B5EF4-FFF2-40B4-BE49-F238E27FC236}">
                <a16:creationId xmlns:a16="http://schemas.microsoft.com/office/drawing/2014/main" xmlns="" id="{6C81B529-DDD4-4C77-A7E8-6BC3DA3AA533}"/>
              </a:ext>
            </a:extLst>
          </p:cNvPr>
          <p:cNvSpPr>
            <a:spLocks noGrp="1"/>
          </p:cNvSpPr>
          <p:nvPr userDrawn="1">
            <p:ph type="body" sz="quarter" idx="21" hasCustomPrompt="1"/>
          </p:nvPr>
        </p:nvSpPr>
        <p:spPr>
          <a:xfrm>
            <a:off x="3252500"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6" name="Text Placeholder 5">
            <a:extLst>
              <a:ext uri="{FF2B5EF4-FFF2-40B4-BE49-F238E27FC236}">
                <a16:creationId xmlns:a16="http://schemas.microsoft.com/office/drawing/2014/main" xmlns="" id="{4986364E-DCDC-49A2-90F7-E5B823587598}"/>
              </a:ext>
            </a:extLst>
          </p:cNvPr>
          <p:cNvSpPr>
            <a:spLocks noGrp="1"/>
          </p:cNvSpPr>
          <p:nvPr userDrawn="1">
            <p:ph type="body" sz="quarter" idx="22" hasCustomPrompt="1"/>
          </p:nvPr>
        </p:nvSpPr>
        <p:spPr>
          <a:xfrm>
            <a:off x="3252500"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8" name="Text Placeholder 5">
            <a:extLst>
              <a:ext uri="{FF2B5EF4-FFF2-40B4-BE49-F238E27FC236}">
                <a16:creationId xmlns:a16="http://schemas.microsoft.com/office/drawing/2014/main" xmlns="" id="{B3312962-9EF3-4A27-BE6D-C054A788DC00}"/>
              </a:ext>
            </a:extLst>
          </p:cNvPr>
          <p:cNvSpPr>
            <a:spLocks noGrp="1"/>
          </p:cNvSpPr>
          <p:nvPr userDrawn="1">
            <p:ph type="body" sz="quarter" idx="24" hasCustomPrompt="1"/>
          </p:nvPr>
        </p:nvSpPr>
        <p:spPr>
          <a:xfrm>
            <a:off x="6147054" y="3507938"/>
            <a:ext cx="2654046" cy="812873"/>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18pt, Jefferson Blue</a:t>
            </a:r>
          </a:p>
        </p:txBody>
      </p:sp>
      <p:sp>
        <p:nvSpPr>
          <p:cNvPr id="29" name="Text Placeholder 5">
            <a:extLst>
              <a:ext uri="{FF2B5EF4-FFF2-40B4-BE49-F238E27FC236}">
                <a16:creationId xmlns:a16="http://schemas.microsoft.com/office/drawing/2014/main" xmlns="" id="{0B08C683-1CE9-4946-90AA-381EE30A778E}"/>
              </a:ext>
            </a:extLst>
          </p:cNvPr>
          <p:cNvSpPr>
            <a:spLocks noGrp="1"/>
          </p:cNvSpPr>
          <p:nvPr userDrawn="1">
            <p:ph type="body" sz="quarter" idx="25" hasCustomPrompt="1"/>
          </p:nvPr>
        </p:nvSpPr>
        <p:spPr>
          <a:xfrm>
            <a:off x="6147054" y="3024883"/>
            <a:ext cx="2654046" cy="39515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22" name="Title 1">
            <a:extLst>
              <a:ext uri="{FF2B5EF4-FFF2-40B4-BE49-F238E27FC236}">
                <a16:creationId xmlns:a16="http://schemas.microsoft.com/office/drawing/2014/main" xmlns="" id="{327A8961-1679-4AA9-8033-E5CF8D162B25}"/>
              </a:ext>
            </a:extLst>
          </p:cNvPr>
          <p:cNvSpPr>
            <a:spLocks noGrp="1"/>
          </p:cNvSpPr>
          <p:nvPr>
            <p:ph type="title" hasCustomPrompt="1"/>
          </p:nvPr>
        </p:nvSpPr>
        <p:spPr>
          <a:xfrm>
            <a:off x="360210" y="56169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15" name="Text Placeholder 14">
            <a:extLst>
              <a:ext uri="{FF2B5EF4-FFF2-40B4-BE49-F238E27FC236}">
                <a16:creationId xmlns:a16="http://schemas.microsoft.com/office/drawing/2014/main" xmlns="" id="{8D3950B3-BD6B-431F-85C0-0838ADECC2F4}"/>
              </a:ext>
            </a:extLst>
          </p:cNvPr>
          <p:cNvSpPr>
            <a:spLocks noGrp="1"/>
          </p:cNvSpPr>
          <p:nvPr>
            <p:ph type="body" sz="quarter" idx="2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1" name="Text Placeholder 7">
            <a:extLst>
              <a:ext uri="{FF2B5EF4-FFF2-40B4-BE49-F238E27FC236}">
                <a16:creationId xmlns:a16="http://schemas.microsoft.com/office/drawing/2014/main" xmlns="" id="{F7503B1E-14B9-49C5-9BCE-CD593B6B3317}"/>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39319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xmlns="" id="{24DCDC95-EB0A-4B34-958D-C9E2CBD8B390}"/>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01</a:t>
            </a:r>
          </a:p>
        </p:txBody>
      </p:sp>
      <p:cxnSp>
        <p:nvCxnSpPr>
          <p:cNvPr id="10" name="Straight Connector 9">
            <a:extLst>
              <a:ext uri="{FF2B5EF4-FFF2-40B4-BE49-F238E27FC236}">
                <a16:creationId xmlns:a16="http://schemas.microsoft.com/office/drawing/2014/main" xmlns=""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xmlns=""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4" name="Text Placeholder 22">
            <a:extLst>
              <a:ext uri="{FF2B5EF4-FFF2-40B4-BE49-F238E27FC236}">
                <a16:creationId xmlns:a16="http://schemas.microsoft.com/office/drawing/2014/main" xmlns=""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5" name="Text Placeholder 22">
            <a:extLst>
              <a:ext uri="{FF2B5EF4-FFF2-40B4-BE49-F238E27FC236}">
                <a16:creationId xmlns:a16="http://schemas.microsoft.com/office/drawing/2014/main" xmlns=""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a:t>
            </a:r>
            <a:r>
              <a:rPr lang="en-US" dirty="0" err="1"/>
              <a:t>HEader</a:t>
            </a:r>
            <a:endParaRPr lang="en-US" dirty="0"/>
          </a:p>
        </p:txBody>
      </p:sp>
      <p:sp>
        <p:nvSpPr>
          <p:cNvPr id="29" name="Text Placeholder 22">
            <a:extLst>
              <a:ext uri="{FF2B5EF4-FFF2-40B4-BE49-F238E27FC236}">
                <a16:creationId xmlns:a16="http://schemas.microsoft.com/office/drawing/2014/main" xmlns=""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0" name="Text Placeholder 22">
            <a:extLst>
              <a:ext uri="{FF2B5EF4-FFF2-40B4-BE49-F238E27FC236}">
                <a16:creationId xmlns:a16="http://schemas.microsoft.com/office/drawing/2014/main" xmlns=""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1" name="Text Placeholder 22">
            <a:extLst>
              <a:ext uri="{FF2B5EF4-FFF2-40B4-BE49-F238E27FC236}">
                <a16:creationId xmlns:a16="http://schemas.microsoft.com/office/drawing/2014/main" xmlns=""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latin typeface="+mn-lt"/>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33" name="Text Placeholder 32">
            <a:extLst>
              <a:ext uri="{FF2B5EF4-FFF2-40B4-BE49-F238E27FC236}">
                <a16:creationId xmlns:a16="http://schemas.microsoft.com/office/drawing/2014/main" xmlns="" id="{8F172F92-CC0D-4635-9B88-B1B783391C9B}"/>
              </a:ext>
            </a:extLst>
          </p:cNvPr>
          <p:cNvSpPr>
            <a:spLocks noGrp="1"/>
          </p:cNvSpPr>
          <p:nvPr>
            <p:ph type="body" sz="quarter" idx="16" hasCustomPrompt="1"/>
          </p:nvPr>
        </p:nvSpPr>
        <p:spPr>
          <a:xfrm>
            <a:off x="342900" y="240650"/>
            <a:ext cx="8458200" cy="446485"/>
          </a:xfrm>
          <a:prstGeom prst="rect">
            <a:avLst/>
          </a:prstGeom>
        </p:spPr>
        <p:txBody>
          <a:bodyPr lIns="0" rIns="0"/>
          <a:lstStyle>
            <a:lvl1pPr marL="0" indent="0">
              <a:buNone/>
              <a:defRPr sz="1800">
                <a:solidFill>
                  <a:schemeClr val="accent1"/>
                </a:solidFill>
                <a:latin typeface="+mj-lt"/>
                <a:cs typeface="Times New Roman" panose="02020603050405020304" pitchFamily="18" charset="0"/>
              </a:defRPr>
            </a:lvl1pPr>
          </a:lstStyle>
          <a:p>
            <a:r>
              <a:rPr lang="en-US" dirty="0">
                <a:solidFill>
                  <a:srgbClr val="E77324"/>
                </a:solidFill>
              </a:rPr>
              <a:t>Caption: Times New Roman 24pt, Rotunda</a:t>
            </a:r>
            <a:r>
              <a:rPr lang="en-US" baseline="0" dirty="0">
                <a:solidFill>
                  <a:srgbClr val="E77324"/>
                </a:solidFill>
              </a:rPr>
              <a:t> Orange</a:t>
            </a:r>
            <a:endParaRPr lang="en-US" dirty="0">
              <a:solidFill>
                <a:srgbClr val="E77324"/>
              </a:solidFill>
            </a:endParaRPr>
          </a:p>
        </p:txBody>
      </p:sp>
      <p:sp>
        <p:nvSpPr>
          <p:cNvPr id="36" name="Text Placeholder 34">
            <a:extLst>
              <a:ext uri="{FF2B5EF4-FFF2-40B4-BE49-F238E27FC236}">
                <a16:creationId xmlns:a16="http://schemas.microsoft.com/office/drawing/2014/main" xmlns="" id="{8EB02873-6E83-4188-9DD0-8F72BA41AB6F}"/>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02</a:t>
            </a:r>
          </a:p>
        </p:txBody>
      </p:sp>
      <p:sp>
        <p:nvSpPr>
          <p:cNvPr id="37" name="Text Placeholder 34">
            <a:extLst>
              <a:ext uri="{FF2B5EF4-FFF2-40B4-BE49-F238E27FC236}">
                <a16:creationId xmlns:a16="http://schemas.microsoft.com/office/drawing/2014/main" xmlns="" id="{19C892A1-AC4C-464D-8966-F29E53C289CD}"/>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chemeClr val="accent2"/>
                </a:solidFill>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03</a:t>
            </a:r>
          </a:p>
        </p:txBody>
      </p:sp>
    </p:spTree>
    <p:extLst>
      <p:ext uri="{BB962C8B-B14F-4D97-AF65-F5344CB8AC3E}">
        <p14:creationId xmlns:p14="http://schemas.microsoft.com/office/powerpoint/2010/main" val="725085263"/>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Quadrants (Header + Content/Text)">
    <p:spTree>
      <p:nvGrpSpPr>
        <p:cNvPr id="1" name=""/>
        <p:cNvGrpSpPr/>
        <p:nvPr/>
      </p:nvGrpSpPr>
      <p:grpSpPr>
        <a:xfrm>
          <a:off x="0" y="0"/>
          <a:ext cx="0" cy="0"/>
          <a:chOff x="0" y="0"/>
          <a:chExt cx="0" cy="0"/>
        </a:xfrm>
      </p:grpSpPr>
      <p:sp>
        <p:nvSpPr>
          <p:cNvPr id="23" name="Content Placeholder 10">
            <a:extLst>
              <a:ext uri="{FF2B5EF4-FFF2-40B4-BE49-F238E27FC236}">
                <a16:creationId xmlns:a16="http://schemas.microsoft.com/office/drawing/2014/main" xmlns="" id="{F15F3BA2-45C7-4A36-B221-1B7F1E77894A}"/>
              </a:ext>
            </a:extLst>
          </p:cNvPr>
          <p:cNvSpPr>
            <a:spLocks noGrp="1"/>
          </p:cNvSpPr>
          <p:nvPr>
            <p:ph sz="quarter" idx="26" hasCustomPrompt="1"/>
          </p:nvPr>
        </p:nvSpPr>
        <p:spPr>
          <a:xfrm>
            <a:off x="360211"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1" name="Content Placeholder 10">
            <a:extLst>
              <a:ext uri="{FF2B5EF4-FFF2-40B4-BE49-F238E27FC236}">
                <a16:creationId xmlns:a16="http://schemas.microsoft.com/office/drawing/2014/main" xmlns="" id="{88C74319-CC34-4337-825A-92E302E23EEA}"/>
              </a:ext>
            </a:extLst>
          </p:cNvPr>
          <p:cNvSpPr>
            <a:spLocks noGrp="1"/>
          </p:cNvSpPr>
          <p:nvPr>
            <p:ph sz="quarter" idx="24" hasCustomPrompt="1"/>
          </p:nvPr>
        </p:nvSpPr>
        <p:spPr>
          <a:xfrm>
            <a:off x="4665727"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2" name="Content Placeholder 10">
            <a:extLst>
              <a:ext uri="{FF2B5EF4-FFF2-40B4-BE49-F238E27FC236}">
                <a16:creationId xmlns:a16="http://schemas.microsoft.com/office/drawing/2014/main" xmlns="" id="{FD2D1F9E-F0F7-465A-A0E0-F15675F3BB55}"/>
              </a:ext>
            </a:extLst>
          </p:cNvPr>
          <p:cNvSpPr>
            <a:spLocks noGrp="1"/>
          </p:cNvSpPr>
          <p:nvPr>
            <p:ph sz="quarter" idx="25" hasCustomPrompt="1"/>
          </p:nvPr>
        </p:nvSpPr>
        <p:spPr>
          <a:xfrm>
            <a:off x="360211" y="1924316"/>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20" name="Content Placeholder 10">
            <a:extLst>
              <a:ext uri="{FF2B5EF4-FFF2-40B4-BE49-F238E27FC236}">
                <a16:creationId xmlns:a16="http://schemas.microsoft.com/office/drawing/2014/main" xmlns="" id="{5B0610DC-F651-4E9D-AA58-C4D972CDAE40}"/>
              </a:ext>
            </a:extLst>
          </p:cNvPr>
          <p:cNvSpPr>
            <a:spLocks noGrp="1"/>
          </p:cNvSpPr>
          <p:nvPr>
            <p:ph sz="quarter" idx="17" hasCustomPrompt="1"/>
          </p:nvPr>
        </p:nvSpPr>
        <p:spPr>
          <a:xfrm>
            <a:off x="4665726" y="3448595"/>
            <a:ext cx="4143755" cy="872752"/>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4665726" y="1485812"/>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476103"/>
            <a:ext cx="0" cy="2845244"/>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xmlns="" id="{4114201F-C377-42D3-BE03-33D9A9D07A39}"/>
              </a:ext>
            </a:extLst>
          </p:cNvPr>
          <p:cNvSpPr>
            <a:spLocks noGrp="1"/>
          </p:cNvSpPr>
          <p:nvPr>
            <p:ph type="body" sz="quarter" idx="19" hasCustomPrompt="1"/>
          </p:nvPr>
        </p:nvSpPr>
        <p:spPr>
          <a:xfrm>
            <a:off x="4665726"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4" name="Text Placeholder 5">
            <a:extLst>
              <a:ext uri="{FF2B5EF4-FFF2-40B4-BE49-F238E27FC236}">
                <a16:creationId xmlns:a16="http://schemas.microsoft.com/office/drawing/2014/main" xmlns="" id="{F49691C3-F909-4CAD-9D25-24FBA60D0830}"/>
              </a:ext>
            </a:extLst>
          </p:cNvPr>
          <p:cNvSpPr>
            <a:spLocks noGrp="1"/>
          </p:cNvSpPr>
          <p:nvPr>
            <p:ph type="body" sz="quarter" idx="21" hasCustomPrompt="1"/>
          </p:nvPr>
        </p:nvSpPr>
        <p:spPr>
          <a:xfrm>
            <a:off x="360210" y="1484003"/>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sp>
        <p:nvSpPr>
          <p:cNvPr id="16" name="Text Placeholder 5">
            <a:extLst>
              <a:ext uri="{FF2B5EF4-FFF2-40B4-BE49-F238E27FC236}">
                <a16:creationId xmlns:a16="http://schemas.microsoft.com/office/drawing/2014/main" xmlns="" id="{514077EF-A09B-45FF-8C0D-AB9F1216B683}"/>
              </a:ext>
            </a:extLst>
          </p:cNvPr>
          <p:cNvSpPr>
            <a:spLocks noGrp="1"/>
          </p:cNvSpPr>
          <p:nvPr>
            <p:ph type="body" sz="quarter" idx="23" hasCustomPrompt="1"/>
          </p:nvPr>
        </p:nvSpPr>
        <p:spPr>
          <a:xfrm>
            <a:off x="360210" y="3014750"/>
            <a:ext cx="4135374" cy="352533"/>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7" name="Straight Connector 16">
            <a:extLst>
              <a:ext uri="{FF2B5EF4-FFF2-40B4-BE49-F238E27FC236}">
                <a16:creationId xmlns:a16="http://schemas.microsoft.com/office/drawing/2014/main" xmlns="" id="{636213F6-782F-4970-9F30-BE64B146D6CE}"/>
              </a:ext>
            </a:extLst>
          </p:cNvPr>
          <p:cNvCxnSpPr>
            <a:cxnSpLocks/>
          </p:cNvCxnSpPr>
          <p:nvPr userDrawn="1"/>
        </p:nvCxnSpPr>
        <p:spPr>
          <a:xfrm flipV="1">
            <a:off x="351831"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CB4562B0-BF76-483D-A5D5-A008865B5897}"/>
              </a:ext>
            </a:extLst>
          </p:cNvPr>
          <p:cNvCxnSpPr>
            <a:cxnSpLocks/>
          </p:cNvCxnSpPr>
          <p:nvPr userDrawn="1"/>
        </p:nvCxnSpPr>
        <p:spPr>
          <a:xfrm flipV="1">
            <a:off x="4665727" y="2897102"/>
            <a:ext cx="4143755" cy="1"/>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xmlns="" id="{5EBC670E-2C84-403A-9A13-3E1469B79F8B}"/>
              </a:ext>
            </a:extLst>
          </p:cNvPr>
          <p:cNvSpPr>
            <a:spLocks noGrp="1"/>
          </p:cNvSpPr>
          <p:nvPr>
            <p:ph type="body" sz="quarter" idx="27"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7" name="Text Placeholder 7">
            <a:extLst>
              <a:ext uri="{FF2B5EF4-FFF2-40B4-BE49-F238E27FC236}">
                <a16:creationId xmlns:a16="http://schemas.microsoft.com/office/drawing/2014/main" xmlns="" id="{9DF60AE1-AA6F-4E1C-AAF2-6A6AAFE2CD42}"/>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25" name="Title 1">
            <a:extLst>
              <a:ext uri="{FF2B5EF4-FFF2-40B4-BE49-F238E27FC236}">
                <a16:creationId xmlns:a16="http://schemas.microsoft.com/office/drawing/2014/main" xmlns="" id="{C4DD34F1-6DC7-4211-8A90-141EE6DE8B8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4081152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ntent (Header + Text)">
    <p:spTree>
      <p:nvGrpSpPr>
        <p:cNvPr id="1" name=""/>
        <p:cNvGrpSpPr/>
        <p:nvPr/>
      </p:nvGrpSpPr>
      <p:grpSpPr>
        <a:xfrm>
          <a:off x="0" y="0"/>
          <a:ext cx="0" cy="0"/>
          <a:chOff x="0" y="0"/>
          <a:chExt cx="0" cy="0"/>
        </a:xfrm>
      </p:grpSpPr>
      <p:sp>
        <p:nvSpPr>
          <p:cNvPr id="16" name="Content Placeholder 10">
            <a:extLst>
              <a:ext uri="{FF2B5EF4-FFF2-40B4-BE49-F238E27FC236}">
                <a16:creationId xmlns:a16="http://schemas.microsoft.com/office/drawing/2014/main" xmlns="" id="{56596E42-0C9D-4BD6-8095-E6FB5AE023D0}"/>
              </a:ext>
            </a:extLst>
          </p:cNvPr>
          <p:cNvSpPr>
            <a:spLocks noGrp="1"/>
          </p:cNvSpPr>
          <p:nvPr>
            <p:ph sz="quarter" idx="30" hasCustomPrompt="1"/>
          </p:nvPr>
        </p:nvSpPr>
        <p:spPr>
          <a:xfrm>
            <a:off x="4665726" y="2055057"/>
            <a:ext cx="4126445" cy="2262218"/>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4pPr>
            <a:lvl5pPr marL="1028700" indent="-212598">
              <a:lnSpc>
                <a:spcPct val="100000"/>
              </a:lnSpc>
              <a:spcBef>
                <a:spcPts val="0"/>
              </a:spcBef>
              <a:spcAft>
                <a:spcPts val="750"/>
              </a:spcAft>
              <a:buClr>
                <a:schemeClr val="accent1"/>
              </a:buClr>
              <a:defRPr sz="1350">
                <a:solidFill>
                  <a:schemeClr val="accent2"/>
                </a:solidFill>
                <a:latin typeface="+mn-lt"/>
              </a:defRPr>
            </a:lvl5pPr>
          </a:lstStyle>
          <a:p>
            <a:pPr lvl="0"/>
            <a:r>
              <a:rPr lang="en-US" dirty="0"/>
              <a:t>First level Bullet: Arial Bold 18pt, Jefferson Blue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0">
            <a:extLst>
              <a:ext uri="{FF2B5EF4-FFF2-40B4-BE49-F238E27FC236}">
                <a16:creationId xmlns:a16="http://schemas.microsoft.com/office/drawing/2014/main" xmlns="" id="{EA9C62EE-F93C-488D-8A08-6D139EEBB72B}"/>
              </a:ext>
            </a:extLst>
          </p:cNvPr>
          <p:cNvSpPr>
            <a:spLocks noGrp="1"/>
          </p:cNvSpPr>
          <p:nvPr>
            <p:ph sz="quarter" idx="25" hasCustomPrompt="1"/>
          </p:nvPr>
        </p:nvSpPr>
        <p:spPr>
          <a:xfrm>
            <a:off x="360210" y="149309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5" name="Content Placeholder 10">
            <a:extLst>
              <a:ext uri="{FF2B5EF4-FFF2-40B4-BE49-F238E27FC236}">
                <a16:creationId xmlns:a16="http://schemas.microsoft.com/office/drawing/2014/main" xmlns="" id="{9AF39B24-9328-4566-9B3E-6374B1EDA347}"/>
              </a:ext>
            </a:extLst>
          </p:cNvPr>
          <p:cNvSpPr>
            <a:spLocks noGrp="1"/>
          </p:cNvSpPr>
          <p:nvPr>
            <p:ph sz="quarter" idx="29" hasCustomPrompt="1"/>
          </p:nvPr>
        </p:nvSpPr>
        <p:spPr>
          <a:xfrm>
            <a:off x="360210" y="2945675"/>
            <a:ext cx="4126445" cy="1371425"/>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6" name="Text Placeholder 5">
            <a:extLst>
              <a:ext uri="{FF2B5EF4-FFF2-40B4-BE49-F238E27FC236}">
                <a16:creationId xmlns:a16="http://schemas.microsoft.com/office/drawing/2014/main" xmlns="" id="{24998FF8-234B-4726-807C-DC3DEF0929D0}"/>
              </a:ext>
            </a:extLst>
          </p:cNvPr>
          <p:cNvSpPr>
            <a:spLocks noGrp="1"/>
          </p:cNvSpPr>
          <p:nvPr>
            <p:ph type="body" sz="quarter" idx="10" hasCustomPrompt="1"/>
          </p:nvPr>
        </p:nvSpPr>
        <p:spPr>
          <a:xfrm>
            <a:off x="4665726" y="1503555"/>
            <a:ext cx="4135374" cy="459889"/>
          </a:xfrm>
          <a:prstGeom prst="rect">
            <a:avLst/>
          </a:prstGeom>
        </p:spPr>
        <p:txBody>
          <a:bodyPr lIns="0" rIns="0" anchor="ctr"/>
          <a:lstStyle>
            <a:lvl1pPr marL="0" indent="0">
              <a:lnSpc>
                <a:spcPct val="100000"/>
              </a:lnSpc>
              <a:spcBef>
                <a:spcPts val="0"/>
              </a:spcBef>
              <a:spcAft>
                <a:spcPts val="750"/>
              </a:spcAft>
              <a:buClr>
                <a:srgbClr val="E77324"/>
              </a:buClr>
              <a:buNone/>
              <a:defRPr sz="15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20 </a:t>
            </a:r>
            <a:r>
              <a:rPr lang="en-US" dirty="0" err="1"/>
              <a:t>pt</a:t>
            </a:r>
            <a:r>
              <a:rPr lang="en-US" dirty="0"/>
              <a:t>, Jefferson Blue</a:t>
            </a:r>
          </a:p>
        </p:txBody>
      </p:sp>
      <p:cxnSp>
        <p:nvCxnSpPr>
          <p:cNvPr id="11" name="Straight Connector 10">
            <a:extLst>
              <a:ext uri="{FF2B5EF4-FFF2-40B4-BE49-F238E27FC236}">
                <a16:creationId xmlns:a16="http://schemas.microsoft.com/office/drawing/2014/main" xmlns="" id="{AD8CA5B3-726D-4431-B33D-E549E5A0611E}"/>
              </a:ext>
            </a:extLst>
          </p:cNvPr>
          <p:cNvCxnSpPr>
            <a:cxnSpLocks/>
          </p:cNvCxnSpPr>
          <p:nvPr userDrawn="1"/>
        </p:nvCxnSpPr>
        <p:spPr>
          <a:xfrm>
            <a:off x="4577342" y="1503555"/>
            <a:ext cx="0" cy="281372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xmlns="" id="{CC43F45F-DA69-418D-BC8D-3A85AB0BC060}"/>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E0A17331-6959-4C20-B15C-D2E6B452F479}"/>
              </a:ext>
            </a:extLst>
          </p:cNvPr>
          <p:cNvSpPr>
            <a:spLocks noGrp="1"/>
          </p:cNvSpPr>
          <p:nvPr>
            <p:ph type="body" sz="quarter" idx="31"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2" name="Text Placeholder 7">
            <a:extLst>
              <a:ext uri="{FF2B5EF4-FFF2-40B4-BE49-F238E27FC236}">
                <a16:creationId xmlns:a16="http://schemas.microsoft.com/office/drawing/2014/main" xmlns="" id="{DDF8DEC1-B180-45C0-9543-B9D51141156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623452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Quadrants (Content/Tex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DE2AA2A0-E7EA-4FD5-962D-056C08E8EEE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Content Placeholder 10">
            <a:extLst>
              <a:ext uri="{FF2B5EF4-FFF2-40B4-BE49-F238E27FC236}">
                <a16:creationId xmlns:a16="http://schemas.microsoft.com/office/drawing/2014/main" xmlns="" id="{70A66B1A-F970-4C95-B2BD-75B3213A7C24}"/>
              </a:ext>
            </a:extLst>
          </p:cNvPr>
          <p:cNvSpPr>
            <a:spLocks noGrp="1"/>
          </p:cNvSpPr>
          <p:nvPr>
            <p:ph sz="quarter" idx="25" hasCustomPrompt="1"/>
          </p:nvPr>
        </p:nvSpPr>
        <p:spPr>
          <a:xfrm>
            <a:off x="360210"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0" name="Content Placeholder 10">
            <a:extLst>
              <a:ext uri="{FF2B5EF4-FFF2-40B4-BE49-F238E27FC236}">
                <a16:creationId xmlns:a16="http://schemas.microsoft.com/office/drawing/2014/main" xmlns="" id="{C4064E3E-B847-438E-9DFD-3EB7351E6041}"/>
              </a:ext>
            </a:extLst>
          </p:cNvPr>
          <p:cNvSpPr>
            <a:spLocks noGrp="1"/>
          </p:cNvSpPr>
          <p:nvPr>
            <p:ph sz="quarter" idx="29" hasCustomPrompt="1"/>
          </p:nvPr>
        </p:nvSpPr>
        <p:spPr>
          <a:xfrm>
            <a:off x="360210"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1" name="Content Placeholder 10">
            <a:extLst>
              <a:ext uri="{FF2B5EF4-FFF2-40B4-BE49-F238E27FC236}">
                <a16:creationId xmlns:a16="http://schemas.microsoft.com/office/drawing/2014/main" xmlns="" id="{DA58FEC7-9835-43A3-A8DC-EE105A02AF8D}"/>
              </a:ext>
            </a:extLst>
          </p:cNvPr>
          <p:cNvSpPr>
            <a:spLocks noGrp="1"/>
          </p:cNvSpPr>
          <p:nvPr>
            <p:ph sz="quarter" idx="30" hasCustomPrompt="1"/>
          </p:nvPr>
        </p:nvSpPr>
        <p:spPr>
          <a:xfrm>
            <a:off x="4674655" y="1499857"/>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2" name="Content Placeholder 10">
            <a:extLst>
              <a:ext uri="{FF2B5EF4-FFF2-40B4-BE49-F238E27FC236}">
                <a16:creationId xmlns:a16="http://schemas.microsoft.com/office/drawing/2014/main" xmlns="" id="{F7BCD53A-2FC5-4E20-BDD8-A69107CF47F9}"/>
              </a:ext>
            </a:extLst>
          </p:cNvPr>
          <p:cNvSpPr>
            <a:spLocks noGrp="1"/>
          </p:cNvSpPr>
          <p:nvPr>
            <p:ph sz="quarter" idx="31" hasCustomPrompt="1"/>
          </p:nvPr>
        </p:nvSpPr>
        <p:spPr>
          <a:xfrm>
            <a:off x="4674655" y="2965905"/>
            <a:ext cx="4126445" cy="1352006"/>
          </a:xfrm>
          <a:prstGeom prst="rect">
            <a:avLst/>
          </a:prstGeom>
        </p:spPr>
        <p:txBody>
          <a:bodyPr lIns="0" rIns="0"/>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latin typeface="+mn-lt"/>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 Arial Bold 18pt, Jefferson Blue</a:t>
            </a:r>
          </a:p>
          <a:p>
            <a:pPr lvl="1"/>
            <a:r>
              <a:rPr lang="en-US" dirty="0"/>
              <a:t>Second level</a:t>
            </a:r>
          </a:p>
          <a:p>
            <a:pPr lvl="2"/>
            <a:r>
              <a:rPr lang="en-US" dirty="0"/>
              <a:t>Third level</a:t>
            </a:r>
          </a:p>
        </p:txBody>
      </p:sp>
      <p:sp>
        <p:nvSpPr>
          <p:cNvPr id="13" name="Text Placeholder 14">
            <a:extLst>
              <a:ext uri="{FF2B5EF4-FFF2-40B4-BE49-F238E27FC236}">
                <a16:creationId xmlns:a16="http://schemas.microsoft.com/office/drawing/2014/main" xmlns="" id="{F9972BD0-28CC-4121-9A6E-B96D8B6A563D}"/>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5" name="Text Placeholder 7">
            <a:extLst>
              <a:ext uri="{FF2B5EF4-FFF2-40B4-BE49-F238E27FC236}">
                <a16:creationId xmlns:a16="http://schemas.microsoft.com/office/drawing/2014/main" xmlns="" id="{A537F157-30DA-4BDA-88E4-BE827BD168A6}"/>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41846439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xmlns="" id="{4B30AFFB-80E2-48A3-81FD-04E98C123756}"/>
              </a:ext>
            </a:extLst>
          </p:cNvPr>
          <p:cNvSpPr>
            <a:spLocks noGrp="1"/>
          </p:cNvSpPr>
          <p:nvPr>
            <p:ph type="body" sz="quarter" idx="33"/>
          </p:nvPr>
        </p:nvSpPr>
        <p:spPr>
          <a:xfrm>
            <a:off x="352425" y="2671763"/>
            <a:ext cx="1496175" cy="476250"/>
          </a:xfrm>
          <a:prstGeom prst="homePlate">
            <a:avLst/>
          </a:prstGeom>
          <a:solidFill>
            <a:schemeClr val="accent1"/>
          </a:solidFill>
        </p:spPr>
        <p:txBody>
          <a:bodyPr anchor="ctr"/>
          <a:lstStyle>
            <a:lvl1pPr marL="0" indent="0" algn="ctr">
              <a:buNone/>
              <a:defRPr sz="1350" b="1">
                <a:solidFill>
                  <a:schemeClr val="bg1"/>
                </a:solidFill>
              </a:defRPr>
            </a:lvl1pPr>
          </a:lstStyle>
          <a:p>
            <a:pPr lvl="0"/>
            <a:endParaRPr lang="en-US" dirty="0"/>
          </a:p>
        </p:txBody>
      </p:sp>
      <p:sp>
        <p:nvSpPr>
          <p:cNvPr id="15" name="Text Placeholder 13">
            <a:extLst>
              <a:ext uri="{FF2B5EF4-FFF2-40B4-BE49-F238E27FC236}">
                <a16:creationId xmlns:a16="http://schemas.microsoft.com/office/drawing/2014/main" xmlns="" id="{13CD70DA-C059-4221-AF4D-FAA1ABA5C862}"/>
              </a:ext>
            </a:extLst>
          </p:cNvPr>
          <p:cNvSpPr>
            <a:spLocks noGrp="1"/>
          </p:cNvSpPr>
          <p:nvPr>
            <p:ph type="body" sz="quarter" idx="34"/>
          </p:nvPr>
        </p:nvSpPr>
        <p:spPr>
          <a:xfrm>
            <a:off x="1740576" y="2671763"/>
            <a:ext cx="1491020" cy="476250"/>
          </a:xfrm>
          <a:prstGeom prst="chevron">
            <a:avLst/>
          </a:prstGeom>
          <a:solidFill>
            <a:schemeClr val="accent2"/>
          </a:solidFill>
        </p:spPr>
        <p:txBody>
          <a:bodyPr anchor="ctr"/>
          <a:lstStyle>
            <a:lvl1pPr marL="0" indent="0" algn="ctr">
              <a:buNone/>
              <a:defRPr sz="1350" b="1">
                <a:solidFill>
                  <a:schemeClr val="bg1"/>
                </a:solidFill>
              </a:defRPr>
            </a:lvl1pPr>
          </a:lstStyle>
          <a:p>
            <a:pPr lvl="0"/>
            <a:endParaRPr lang="en-US" dirty="0"/>
          </a:p>
        </p:txBody>
      </p:sp>
      <p:sp>
        <p:nvSpPr>
          <p:cNvPr id="17" name="Text Placeholder 13">
            <a:extLst>
              <a:ext uri="{FF2B5EF4-FFF2-40B4-BE49-F238E27FC236}">
                <a16:creationId xmlns:a16="http://schemas.microsoft.com/office/drawing/2014/main" xmlns="" id="{1A454E0B-6573-4B07-979D-E4C0555B2AA1}"/>
              </a:ext>
            </a:extLst>
          </p:cNvPr>
          <p:cNvSpPr>
            <a:spLocks noGrp="1"/>
          </p:cNvSpPr>
          <p:nvPr>
            <p:ph type="body" sz="quarter" idx="35"/>
          </p:nvPr>
        </p:nvSpPr>
        <p:spPr>
          <a:xfrm>
            <a:off x="3128727" y="2671763"/>
            <a:ext cx="1491020" cy="476250"/>
          </a:xfrm>
          <a:prstGeom prst="chevron">
            <a:avLst/>
          </a:prstGeom>
          <a:solidFill>
            <a:schemeClr val="accent3"/>
          </a:solidFill>
        </p:spPr>
        <p:txBody>
          <a:bodyPr anchor="ctr"/>
          <a:lstStyle>
            <a:lvl1pPr marL="0" indent="0" algn="ctr">
              <a:buNone/>
              <a:defRPr sz="1350" b="1">
                <a:solidFill>
                  <a:schemeClr val="bg1"/>
                </a:solidFill>
              </a:defRPr>
            </a:lvl1pPr>
          </a:lstStyle>
          <a:p>
            <a:pPr lvl="0"/>
            <a:endParaRPr lang="en-US" dirty="0"/>
          </a:p>
        </p:txBody>
      </p:sp>
      <p:sp>
        <p:nvSpPr>
          <p:cNvPr id="18" name="Text Placeholder 13">
            <a:extLst>
              <a:ext uri="{FF2B5EF4-FFF2-40B4-BE49-F238E27FC236}">
                <a16:creationId xmlns:a16="http://schemas.microsoft.com/office/drawing/2014/main" xmlns="" id="{F6A2E6FF-3C5F-4CD7-A73E-F9B428C22CAB}"/>
              </a:ext>
            </a:extLst>
          </p:cNvPr>
          <p:cNvSpPr>
            <a:spLocks noGrp="1"/>
          </p:cNvSpPr>
          <p:nvPr>
            <p:ph type="body" sz="quarter" idx="36"/>
          </p:nvPr>
        </p:nvSpPr>
        <p:spPr>
          <a:xfrm>
            <a:off x="4532590" y="2671763"/>
            <a:ext cx="1491020" cy="476250"/>
          </a:xfrm>
          <a:prstGeom prst="chevron">
            <a:avLst/>
          </a:prstGeom>
          <a:solidFill>
            <a:schemeClr val="accent4"/>
          </a:solidFill>
        </p:spPr>
        <p:txBody>
          <a:bodyPr anchor="ctr"/>
          <a:lstStyle>
            <a:lvl1pPr marL="0" indent="0" algn="ctr">
              <a:buNone/>
              <a:defRPr sz="1350" b="1">
                <a:solidFill>
                  <a:schemeClr val="bg1"/>
                </a:solidFill>
              </a:defRPr>
            </a:lvl1pPr>
          </a:lstStyle>
          <a:p>
            <a:pPr lvl="0"/>
            <a:endParaRPr lang="en-US" dirty="0"/>
          </a:p>
        </p:txBody>
      </p:sp>
      <p:sp>
        <p:nvSpPr>
          <p:cNvPr id="19" name="Text Placeholder 13">
            <a:extLst>
              <a:ext uri="{FF2B5EF4-FFF2-40B4-BE49-F238E27FC236}">
                <a16:creationId xmlns:a16="http://schemas.microsoft.com/office/drawing/2014/main" xmlns="" id="{B1E4774E-D358-4C16-BC12-D14B08CD7D50}"/>
              </a:ext>
            </a:extLst>
          </p:cNvPr>
          <p:cNvSpPr>
            <a:spLocks noGrp="1"/>
          </p:cNvSpPr>
          <p:nvPr>
            <p:ph type="body" sz="quarter" idx="37"/>
          </p:nvPr>
        </p:nvSpPr>
        <p:spPr>
          <a:xfrm>
            <a:off x="5914072" y="2671763"/>
            <a:ext cx="1491020" cy="476250"/>
          </a:xfrm>
          <a:prstGeom prst="chevron">
            <a:avLst/>
          </a:prstGeom>
          <a:solidFill>
            <a:schemeClr val="accent5"/>
          </a:solidFill>
        </p:spPr>
        <p:txBody>
          <a:bodyPr anchor="ctr"/>
          <a:lstStyle>
            <a:lvl1pPr marL="0" indent="0" algn="ctr">
              <a:buNone/>
              <a:defRPr sz="1350" b="1">
                <a:solidFill>
                  <a:schemeClr val="bg1"/>
                </a:solidFill>
              </a:defRPr>
            </a:lvl1pPr>
          </a:lstStyle>
          <a:p>
            <a:pPr lvl="0"/>
            <a:endParaRPr lang="en-US" dirty="0"/>
          </a:p>
        </p:txBody>
      </p:sp>
      <p:sp>
        <p:nvSpPr>
          <p:cNvPr id="20" name="Text Placeholder 13">
            <a:extLst>
              <a:ext uri="{FF2B5EF4-FFF2-40B4-BE49-F238E27FC236}">
                <a16:creationId xmlns:a16="http://schemas.microsoft.com/office/drawing/2014/main" xmlns="" id="{B2969F00-7D70-467D-A015-3AC758D38224}"/>
              </a:ext>
            </a:extLst>
          </p:cNvPr>
          <p:cNvSpPr>
            <a:spLocks noGrp="1"/>
          </p:cNvSpPr>
          <p:nvPr>
            <p:ph type="body" sz="quarter" idx="38"/>
          </p:nvPr>
        </p:nvSpPr>
        <p:spPr>
          <a:xfrm>
            <a:off x="7296633" y="2671763"/>
            <a:ext cx="1491020" cy="476250"/>
          </a:xfrm>
          <a:prstGeom prst="chevron">
            <a:avLst/>
          </a:prstGeom>
          <a:solidFill>
            <a:schemeClr val="accent6"/>
          </a:solidFill>
        </p:spPr>
        <p:txBody>
          <a:bodyPr anchor="ctr"/>
          <a:lstStyle>
            <a:lvl1pPr marL="0" indent="0" algn="ctr">
              <a:buNone/>
              <a:defRPr sz="1350" b="1">
                <a:solidFill>
                  <a:schemeClr val="bg1"/>
                </a:solidFill>
              </a:defRPr>
            </a:lvl1pPr>
          </a:lstStyle>
          <a:p>
            <a:pPr lvl="0"/>
            <a:endParaRPr lang="en-US" dirty="0"/>
          </a:p>
        </p:txBody>
      </p:sp>
      <p:sp>
        <p:nvSpPr>
          <p:cNvPr id="3" name="Title 1">
            <a:extLst>
              <a:ext uri="{FF2B5EF4-FFF2-40B4-BE49-F238E27FC236}">
                <a16:creationId xmlns:a16="http://schemas.microsoft.com/office/drawing/2014/main" xmlns="" id="{2FDED25F-2678-4866-B2AA-36CB7264A85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4" name="Text Placeholder 14">
            <a:extLst>
              <a:ext uri="{FF2B5EF4-FFF2-40B4-BE49-F238E27FC236}">
                <a16:creationId xmlns:a16="http://schemas.microsoft.com/office/drawing/2014/main" xmlns="" id="{A80BE552-DFD1-4828-8A45-C9B9EDE107E9}"/>
              </a:ext>
            </a:extLst>
          </p:cNvPr>
          <p:cNvSpPr>
            <a:spLocks noGrp="1"/>
          </p:cNvSpPr>
          <p:nvPr>
            <p:ph type="body" sz="quarter" idx="3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5" name="Text Placeholder 7">
            <a:extLst>
              <a:ext uri="{FF2B5EF4-FFF2-40B4-BE49-F238E27FC236}">
                <a16:creationId xmlns:a16="http://schemas.microsoft.com/office/drawing/2014/main" xmlns="" id="{03CEBE07-B170-4797-98D0-C4E83393940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24" name="Text Placeholder 5">
            <a:extLst>
              <a:ext uri="{FF2B5EF4-FFF2-40B4-BE49-F238E27FC236}">
                <a16:creationId xmlns:a16="http://schemas.microsoft.com/office/drawing/2014/main" xmlns="" id="{65C0B353-2EBA-458B-83BD-C2E71A37675D}"/>
              </a:ext>
            </a:extLst>
          </p:cNvPr>
          <p:cNvSpPr>
            <a:spLocks noGrp="1"/>
          </p:cNvSpPr>
          <p:nvPr>
            <p:ph type="body" sz="quarter" idx="18" hasCustomPrompt="1"/>
          </p:nvPr>
        </p:nvSpPr>
        <p:spPr>
          <a:xfrm>
            <a:off x="1198779"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6" name="Text Placeholder 5">
            <a:extLst>
              <a:ext uri="{FF2B5EF4-FFF2-40B4-BE49-F238E27FC236}">
                <a16:creationId xmlns:a16="http://schemas.microsoft.com/office/drawing/2014/main" xmlns="" id="{13149D84-5DD3-45AB-A726-54BE2A6E7110}"/>
              </a:ext>
            </a:extLst>
          </p:cNvPr>
          <p:cNvSpPr>
            <a:spLocks noGrp="1"/>
          </p:cNvSpPr>
          <p:nvPr>
            <p:ph type="body" sz="quarter" idx="39" hasCustomPrompt="1"/>
          </p:nvPr>
        </p:nvSpPr>
        <p:spPr>
          <a:xfrm>
            <a:off x="481009" y="1936649"/>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7" name="Text Placeholder 5">
            <a:extLst>
              <a:ext uri="{FF2B5EF4-FFF2-40B4-BE49-F238E27FC236}">
                <a16:creationId xmlns:a16="http://schemas.microsoft.com/office/drawing/2014/main" xmlns="" id="{30CCA8FF-F4C5-499C-9490-DF423538C9E1}"/>
              </a:ext>
            </a:extLst>
          </p:cNvPr>
          <p:cNvSpPr>
            <a:spLocks noGrp="1"/>
          </p:cNvSpPr>
          <p:nvPr>
            <p:ph type="body" sz="quarter" idx="40" hasCustomPrompt="1"/>
          </p:nvPr>
        </p:nvSpPr>
        <p:spPr>
          <a:xfrm>
            <a:off x="3970296"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8" name="Text Placeholder 5">
            <a:extLst>
              <a:ext uri="{FF2B5EF4-FFF2-40B4-BE49-F238E27FC236}">
                <a16:creationId xmlns:a16="http://schemas.microsoft.com/office/drawing/2014/main" xmlns="" id="{E173BAE8-891C-4FF3-8118-159796EB0A37}"/>
              </a:ext>
            </a:extLst>
          </p:cNvPr>
          <p:cNvSpPr>
            <a:spLocks noGrp="1"/>
          </p:cNvSpPr>
          <p:nvPr>
            <p:ph type="body" sz="quarter" idx="41" hasCustomPrompt="1"/>
          </p:nvPr>
        </p:nvSpPr>
        <p:spPr>
          <a:xfrm>
            <a:off x="3273023"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29" name="Text Placeholder 5">
            <a:extLst>
              <a:ext uri="{FF2B5EF4-FFF2-40B4-BE49-F238E27FC236}">
                <a16:creationId xmlns:a16="http://schemas.microsoft.com/office/drawing/2014/main" xmlns="" id="{AA985E0E-685A-4A9A-99BF-B28F106769D8}"/>
              </a:ext>
            </a:extLst>
          </p:cNvPr>
          <p:cNvSpPr>
            <a:spLocks noGrp="1"/>
          </p:cNvSpPr>
          <p:nvPr>
            <p:ph type="body" sz="quarter" idx="42" hasCustomPrompt="1"/>
          </p:nvPr>
        </p:nvSpPr>
        <p:spPr>
          <a:xfrm>
            <a:off x="6755641" y="3630230"/>
            <a:ext cx="1922930" cy="645942"/>
          </a:xfrm>
          <a:prstGeom prst="rect">
            <a:avLst/>
          </a:prstGeom>
        </p:spPr>
        <p:txBody>
          <a:bodyPr lIns="0" rIns="0"/>
          <a:lstStyle>
            <a:lvl1pPr marL="212598" indent="-212598">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30" name="Text Placeholder 5">
            <a:extLst>
              <a:ext uri="{FF2B5EF4-FFF2-40B4-BE49-F238E27FC236}">
                <a16:creationId xmlns:a16="http://schemas.microsoft.com/office/drawing/2014/main" xmlns="" id="{A3523ECA-B71B-4D04-98C6-2B1E396B94F5}"/>
              </a:ext>
            </a:extLst>
          </p:cNvPr>
          <p:cNvSpPr>
            <a:spLocks noGrp="1"/>
          </p:cNvSpPr>
          <p:nvPr>
            <p:ph type="body" sz="quarter" idx="43" hasCustomPrompt="1"/>
          </p:nvPr>
        </p:nvSpPr>
        <p:spPr>
          <a:xfrm>
            <a:off x="6037065" y="1943201"/>
            <a:ext cx="1922930" cy="645942"/>
          </a:xfrm>
          <a:prstGeom prst="rect">
            <a:avLst/>
          </a:prstGeom>
        </p:spPr>
        <p:txBody>
          <a:bodyPr lIns="0" rIns="0"/>
          <a:lstStyle>
            <a:lvl1pPr marL="212598" indent="-212598" algn="r">
              <a:lnSpc>
                <a:spcPct val="100000"/>
              </a:lnSpc>
              <a:spcBef>
                <a:spcPts val="0"/>
              </a:spcBef>
              <a:spcAft>
                <a:spcPts val="750"/>
              </a:spcAft>
              <a:buClr>
                <a:schemeClr val="accent1"/>
              </a:buClr>
              <a:defRPr sz="1050">
                <a:solidFill>
                  <a:schemeClr val="accent2"/>
                </a:solidFill>
                <a:latin typeface="+mn-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r>
              <a:rPr lang="en-US" dirty="0"/>
              <a:t>First level Bullet: Arial Bold 14pt, Jefferson Blue</a:t>
            </a:r>
          </a:p>
        </p:txBody>
      </p:sp>
      <p:sp>
        <p:nvSpPr>
          <p:cNvPr id="31" name="Text Placeholder 5">
            <a:extLst>
              <a:ext uri="{FF2B5EF4-FFF2-40B4-BE49-F238E27FC236}">
                <a16:creationId xmlns:a16="http://schemas.microsoft.com/office/drawing/2014/main" xmlns="" id="{A6F0F4B7-4518-4C2B-8344-559079CBD639}"/>
              </a:ext>
            </a:extLst>
          </p:cNvPr>
          <p:cNvSpPr>
            <a:spLocks noGrp="1"/>
          </p:cNvSpPr>
          <p:nvPr>
            <p:ph type="body" sz="quarter" idx="10" hasCustomPrompt="1"/>
          </p:nvPr>
        </p:nvSpPr>
        <p:spPr>
          <a:xfrm>
            <a:off x="481009" y="1544483"/>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2" name="Text Placeholder 5">
            <a:extLst>
              <a:ext uri="{FF2B5EF4-FFF2-40B4-BE49-F238E27FC236}">
                <a16:creationId xmlns:a16="http://schemas.microsoft.com/office/drawing/2014/main" xmlns="" id="{6208C104-61B6-40AC-B506-FB3360F829BE}"/>
              </a:ext>
            </a:extLst>
          </p:cNvPr>
          <p:cNvSpPr>
            <a:spLocks noGrp="1"/>
          </p:cNvSpPr>
          <p:nvPr>
            <p:ph type="body" sz="quarter" idx="44" hasCustomPrompt="1"/>
          </p:nvPr>
        </p:nvSpPr>
        <p:spPr>
          <a:xfrm>
            <a:off x="3273023"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3" name="Text Placeholder 5">
            <a:extLst>
              <a:ext uri="{FF2B5EF4-FFF2-40B4-BE49-F238E27FC236}">
                <a16:creationId xmlns:a16="http://schemas.microsoft.com/office/drawing/2014/main" xmlns="" id="{6D5F362E-CFE7-407A-AAEE-EA86818FBCA6}"/>
              </a:ext>
            </a:extLst>
          </p:cNvPr>
          <p:cNvSpPr>
            <a:spLocks noGrp="1"/>
          </p:cNvSpPr>
          <p:nvPr>
            <p:ph type="body" sz="quarter" idx="45" hasCustomPrompt="1"/>
          </p:nvPr>
        </p:nvSpPr>
        <p:spPr>
          <a:xfrm>
            <a:off x="6037065" y="1551034"/>
            <a:ext cx="1922930" cy="312878"/>
          </a:xfrm>
          <a:prstGeom prst="rect">
            <a:avLst/>
          </a:prstGeom>
        </p:spPr>
        <p:txBody>
          <a:bodyPr lIns="0" rIns="0" anchor="ctr"/>
          <a:lstStyle>
            <a:lvl1pPr marL="0" indent="0" algn="r">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4" name="Text Placeholder 5">
            <a:extLst>
              <a:ext uri="{FF2B5EF4-FFF2-40B4-BE49-F238E27FC236}">
                <a16:creationId xmlns:a16="http://schemas.microsoft.com/office/drawing/2014/main" xmlns="" id="{145C47A2-C08C-415C-9883-2CC4626ABB45}"/>
              </a:ext>
            </a:extLst>
          </p:cNvPr>
          <p:cNvSpPr>
            <a:spLocks noGrp="1"/>
          </p:cNvSpPr>
          <p:nvPr>
            <p:ph type="body" sz="quarter" idx="46" hasCustomPrompt="1"/>
          </p:nvPr>
        </p:nvSpPr>
        <p:spPr>
          <a:xfrm>
            <a:off x="1198779"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5" name="Text Placeholder 5">
            <a:extLst>
              <a:ext uri="{FF2B5EF4-FFF2-40B4-BE49-F238E27FC236}">
                <a16:creationId xmlns:a16="http://schemas.microsoft.com/office/drawing/2014/main" xmlns="" id="{391802F6-9C5C-4A7C-9FA7-1F0ECCF77A1C}"/>
              </a:ext>
            </a:extLst>
          </p:cNvPr>
          <p:cNvSpPr>
            <a:spLocks noGrp="1"/>
          </p:cNvSpPr>
          <p:nvPr>
            <p:ph type="body" sz="quarter" idx="47" hasCustomPrompt="1"/>
          </p:nvPr>
        </p:nvSpPr>
        <p:spPr>
          <a:xfrm>
            <a:off x="3972502"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
        <p:nvSpPr>
          <p:cNvPr id="36" name="Text Placeholder 5">
            <a:extLst>
              <a:ext uri="{FF2B5EF4-FFF2-40B4-BE49-F238E27FC236}">
                <a16:creationId xmlns:a16="http://schemas.microsoft.com/office/drawing/2014/main" xmlns="" id="{9E72A73A-1330-4857-A7D9-F47CA88C59A0}"/>
              </a:ext>
            </a:extLst>
          </p:cNvPr>
          <p:cNvSpPr>
            <a:spLocks noGrp="1"/>
          </p:cNvSpPr>
          <p:nvPr>
            <p:ph type="body" sz="quarter" idx="48" hasCustomPrompt="1"/>
          </p:nvPr>
        </p:nvSpPr>
        <p:spPr>
          <a:xfrm>
            <a:off x="6754146" y="3229240"/>
            <a:ext cx="1922930" cy="312878"/>
          </a:xfrm>
          <a:prstGeom prst="rect">
            <a:avLst/>
          </a:prstGeom>
        </p:spPr>
        <p:txBody>
          <a:bodyPr lIns="0" rIns="0" anchor="ctr"/>
          <a:lstStyle>
            <a:lvl1pPr marL="0" indent="0">
              <a:lnSpc>
                <a:spcPct val="100000"/>
              </a:lnSpc>
              <a:spcBef>
                <a:spcPts val="0"/>
              </a:spcBef>
              <a:spcAft>
                <a:spcPts val="750"/>
              </a:spcAft>
              <a:buClr>
                <a:srgbClr val="E77324"/>
              </a:buClr>
              <a:buNone/>
              <a:defRPr sz="1200" b="1">
                <a:solidFill>
                  <a:schemeClr val="accent2"/>
                </a:solidFill>
                <a:latin typeface="+mj-lt"/>
              </a:defRPr>
            </a:lvl1pPr>
            <a:lvl2pPr marL="212598"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2pPr>
            <a:lvl3pPr marL="404622" indent="0">
              <a:lnSpc>
                <a:spcPct val="100000"/>
              </a:lnSpc>
              <a:spcBef>
                <a:spcPts val="0"/>
              </a:spcBef>
              <a:spcAft>
                <a:spcPts val="750"/>
              </a:spcAft>
              <a:buClr>
                <a:srgbClr val="E77324"/>
              </a:buClr>
              <a:buNone/>
              <a:defRPr sz="1350">
                <a:solidFill>
                  <a:srgbClr val="1E3A74"/>
                </a:solidFill>
              </a:defRPr>
            </a:lvl3pPr>
            <a:lvl4pPr marL="610362" indent="0">
              <a:lnSpc>
                <a:spcPct val="100000"/>
              </a:lnSpc>
              <a:spcBef>
                <a:spcPts val="0"/>
              </a:spcBef>
              <a:spcAft>
                <a:spcPts val="750"/>
              </a:spcAft>
              <a:buClr>
                <a:srgbClr val="E77324"/>
              </a:buClr>
              <a:buFont typeface="Arial" panose="020B0604020202020204" pitchFamily="34" charset="0"/>
              <a:buNone/>
              <a:defRPr sz="1350">
                <a:solidFill>
                  <a:srgbClr val="1E3A74"/>
                </a:solidFill>
              </a:defRPr>
            </a:lvl4pPr>
            <a:lvl5pPr marL="816102" indent="0">
              <a:lnSpc>
                <a:spcPct val="100000"/>
              </a:lnSpc>
              <a:spcBef>
                <a:spcPts val="0"/>
              </a:spcBef>
              <a:spcAft>
                <a:spcPts val="750"/>
              </a:spcAft>
              <a:buClr>
                <a:srgbClr val="E77324"/>
              </a:buClr>
              <a:buNone/>
              <a:defRPr sz="1350">
                <a:solidFill>
                  <a:srgbClr val="1E3A74"/>
                </a:solidFill>
              </a:defRPr>
            </a:lvl5pPr>
          </a:lstStyle>
          <a:p>
            <a:pPr lvl="0"/>
            <a:r>
              <a:rPr lang="en-US" dirty="0"/>
              <a:t>Header: Times New Roman Bold 16 </a:t>
            </a:r>
            <a:r>
              <a:rPr lang="en-US" dirty="0" err="1"/>
              <a:t>pt</a:t>
            </a:r>
            <a:r>
              <a:rPr lang="en-US" dirty="0"/>
              <a:t>, Jefferson Blue</a:t>
            </a:r>
          </a:p>
        </p:txBody>
      </p:sp>
    </p:spTree>
    <p:extLst>
      <p:ext uri="{BB962C8B-B14F-4D97-AF65-F5344CB8AC3E}">
        <p14:creationId xmlns:p14="http://schemas.microsoft.com/office/powerpoint/2010/main" val="334931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ored Textbox">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xmlns="" id="{C5676694-07D0-42B7-BF97-A01B10802386}"/>
              </a:ext>
            </a:extLst>
          </p:cNvPr>
          <p:cNvSpPr>
            <a:spLocks noGrp="1"/>
          </p:cNvSpPr>
          <p:nvPr>
            <p:ph type="body" sz="quarter" idx="13"/>
          </p:nvPr>
        </p:nvSpPr>
        <p:spPr>
          <a:xfrm>
            <a:off x="360210" y="2160300"/>
            <a:ext cx="2655157" cy="150069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1" name="Text Placeholder 5">
            <a:extLst>
              <a:ext uri="{FF2B5EF4-FFF2-40B4-BE49-F238E27FC236}">
                <a16:creationId xmlns:a16="http://schemas.microsoft.com/office/drawing/2014/main" xmlns="" id="{DE325565-578F-4AAC-BE7A-199ECCB0391C}"/>
              </a:ext>
            </a:extLst>
          </p:cNvPr>
          <p:cNvSpPr>
            <a:spLocks noGrp="1"/>
          </p:cNvSpPr>
          <p:nvPr>
            <p:ph type="body" sz="quarter" idx="14"/>
          </p:nvPr>
        </p:nvSpPr>
        <p:spPr>
          <a:xfrm>
            <a:off x="3253267" y="2160300"/>
            <a:ext cx="2655157" cy="1500691"/>
          </a:xfrm>
          <a:prstGeom prst="rect">
            <a:avLst/>
          </a:prstGeom>
          <a:solidFill>
            <a:schemeClr val="accent2"/>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2" name="Text Placeholder 5">
            <a:extLst>
              <a:ext uri="{FF2B5EF4-FFF2-40B4-BE49-F238E27FC236}">
                <a16:creationId xmlns:a16="http://schemas.microsoft.com/office/drawing/2014/main" xmlns="" id="{78D5E1EF-5C58-41B3-BAE3-5918B052D03F}"/>
              </a:ext>
            </a:extLst>
          </p:cNvPr>
          <p:cNvSpPr>
            <a:spLocks noGrp="1"/>
          </p:cNvSpPr>
          <p:nvPr>
            <p:ph type="body" sz="quarter" idx="15"/>
          </p:nvPr>
        </p:nvSpPr>
        <p:spPr>
          <a:xfrm>
            <a:off x="6146323" y="2160299"/>
            <a:ext cx="2655157" cy="150069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3" name="Text Placeholder 14">
            <a:extLst>
              <a:ext uri="{FF2B5EF4-FFF2-40B4-BE49-F238E27FC236}">
                <a16:creationId xmlns:a16="http://schemas.microsoft.com/office/drawing/2014/main" xmlns="" id="{48AC104B-D1BF-41F6-9DCA-B3A6FD7BCBA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5D39CEFA-D72D-46C0-8B74-42AEB23DC3AA}"/>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5" name="Title 1">
            <a:extLst>
              <a:ext uri="{FF2B5EF4-FFF2-40B4-BE49-F238E27FC236}">
                <a16:creationId xmlns:a16="http://schemas.microsoft.com/office/drawing/2014/main" xmlns="" id="{90200662-B38E-4D16-B422-6C88C77CAB3A}"/>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674766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Colored Textbox">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xmlns="" id="{20FF5820-35BD-42DC-B117-54E4ED595762}"/>
              </a:ext>
            </a:extLst>
          </p:cNvPr>
          <p:cNvSpPr>
            <a:spLocks noGrp="1"/>
          </p:cNvSpPr>
          <p:nvPr>
            <p:ph type="body" sz="quarter" idx="13"/>
          </p:nvPr>
        </p:nvSpPr>
        <p:spPr>
          <a:xfrm>
            <a:off x="360210" y="1510267"/>
            <a:ext cx="2655157" cy="1337141"/>
          </a:xfrm>
          <a:prstGeom prst="rect">
            <a:avLst/>
          </a:prstGeom>
          <a:solidFill>
            <a:schemeClr val="accent1"/>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0" name="Text Placeholder 5">
            <a:extLst>
              <a:ext uri="{FF2B5EF4-FFF2-40B4-BE49-F238E27FC236}">
                <a16:creationId xmlns:a16="http://schemas.microsoft.com/office/drawing/2014/main" xmlns="" id="{1B49EB0F-A677-49BC-9FD5-114DB20B1401}"/>
              </a:ext>
            </a:extLst>
          </p:cNvPr>
          <p:cNvSpPr>
            <a:spLocks noGrp="1"/>
          </p:cNvSpPr>
          <p:nvPr>
            <p:ph type="body" sz="quarter" idx="14"/>
          </p:nvPr>
        </p:nvSpPr>
        <p:spPr>
          <a:xfrm>
            <a:off x="3253267" y="1510267"/>
            <a:ext cx="2655157" cy="1337141"/>
          </a:xfrm>
          <a:prstGeom prst="rect">
            <a:avLst/>
          </a:prstGeom>
          <a:solidFill>
            <a:schemeClr val="accent2"/>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3" name="Text Placeholder 5">
            <a:extLst>
              <a:ext uri="{FF2B5EF4-FFF2-40B4-BE49-F238E27FC236}">
                <a16:creationId xmlns:a16="http://schemas.microsoft.com/office/drawing/2014/main" xmlns="" id="{479D6308-A9C2-4AED-A34F-697C74C0FF95}"/>
              </a:ext>
            </a:extLst>
          </p:cNvPr>
          <p:cNvSpPr>
            <a:spLocks noGrp="1"/>
          </p:cNvSpPr>
          <p:nvPr>
            <p:ph type="body" sz="quarter" idx="15"/>
          </p:nvPr>
        </p:nvSpPr>
        <p:spPr>
          <a:xfrm>
            <a:off x="6146323" y="1510266"/>
            <a:ext cx="2655157" cy="1337141"/>
          </a:xfrm>
          <a:prstGeom prst="rect">
            <a:avLst/>
          </a:prstGeom>
          <a:solidFill>
            <a:schemeClr val="accent3"/>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0" name="Text Placeholder 5">
            <a:extLst>
              <a:ext uri="{FF2B5EF4-FFF2-40B4-BE49-F238E27FC236}">
                <a16:creationId xmlns:a16="http://schemas.microsoft.com/office/drawing/2014/main" xmlns="" id="{F91F0B20-C5A3-4496-89D8-D84E5AC63648}"/>
              </a:ext>
            </a:extLst>
          </p:cNvPr>
          <p:cNvSpPr>
            <a:spLocks noGrp="1"/>
          </p:cNvSpPr>
          <p:nvPr>
            <p:ph type="body" sz="quarter" idx="16"/>
          </p:nvPr>
        </p:nvSpPr>
        <p:spPr>
          <a:xfrm>
            <a:off x="360210" y="2977144"/>
            <a:ext cx="2655157" cy="1337141"/>
          </a:xfrm>
          <a:prstGeom prst="rect">
            <a:avLst/>
          </a:prstGeom>
          <a:solidFill>
            <a:schemeClr val="accent4"/>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1" name="Text Placeholder 5">
            <a:extLst>
              <a:ext uri="{FF2B5EF4-FFF2-40B4-BE49-F238E27FC236}">
                <a16:creationId xmlns:a16="http://schemas.microsoft.com/office/drawing/2014/main" xmlns="" id="{C6B08FA4-0994-4BD2-BCC3-3C22B0975299}"/>
              </a:ext>
            </a:extLst>
          </p:cNvPr>
          <p:cNvSpPr>
            <a:spLocks noGrp="1"/>
          </p:cNvSpPr>
          <p:nvPr>
            <p:ph type="body" sz="quarter" idx="17"/>
          </p:nvPr>
        </p:nvSpPr>
        <p:spPr>
          <a:xfrm>
            <a:off x="3253267" y="2977144"/>
            <a:ext cx="2655157" cy="1337141"/>
          </a:xfrm>
          <a:prstGeom prst="rect">
            <a:avLst/>
          </a:prstGeom>
          <a:solidFill>
            <a:schemeClr val="accent5"/>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22" name="Text Placeholder 5">
            <a:extLst>
              <a:ext uri="{FF2B5EF4-FFF2-40B4-BE49-F238E27FC236}">
                <a16:creationId xmlns:a16="http://schemas.microsoft.com/office/drawing/2014/main" xmlns="" id="{8B60B3AD-3E15-4EA6-943B-DC5B32728911}"/>
              </a:ext>
            </a:extLst>
          </p:cNvPr>
          <p:cNvSpPr>
            <a:spLocks noGrp="1"/>
          </p:cNvSpPr>
          <p:nvPr>
            <p:ph type="body" sz="quarter" idx="18"/>
          </p:nvPr>
        </p:nvSpPr>
        <p:spPr>
          <a:xfrm>
            <a:off x="6146323" y="2977143"/>
            <a:ext cx="2655157" cy="1337141"/>
          </a:xfrm>
          <a:prstGeom prst="rect">
            <a:avLst/>
          </a:prstGeom>
          <a:solidFill>
            <a:schemeClr val="accent6"/>
          </a:solidFill>
        </p:spPr>
        <p:txBody>
          <a:bodyPr lIns="0" rIns="0" anchor="ctr"/>
          <a:lstStyle>
            <a:lvl1pPr marL="0" indent="0" algn="ctr">
              <a:lnSpc>
                <a:spcPct val="100000"/>
              </a:lnSpc>
              <a:spcBef>
                <a:spcPts val="0"/>
              </a:spcBef>
              <a:spcAft>
                <a:spcPts val="750"/>
              </a:spcAft>
              <a:buClr>
                <a:srgbClr val="E77324"/>
              </a:buClr>
              <a:buNone/>
              <a:defRPr sz="1350" b="1">
                <a:solidFill>
                  <a:schemeClr val="bg1"/>
                </a:solidFill>
                <a:latin typeface="+mn-lt"/>
              </a:defRPr>
            </a:lvl1pPr>
            <a:lvl2pPr marL="425196"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2pPr>
            <a:lvl3pPr marL="617220" indent="-212598">
              <a:lnSpc>
                <a:spcPct val="100000"/>
              </a:lnSpc>
              <a:spcBef>
                <a:spcPts val="0"/>
              </a:spcBef>
              <a:spcAft>
                <a:spcPts val="750"/>
              </a:spcAft>
              <a:buClr>
                <a:srgbClr val="E77324"/>
              </a:buClr>
              <a:defRPr sz="1350">
                <a:solidFill>
                  <a:srgbClr val="1E3A74"/>
                </a:solidFill>
              </a:defRPr>
            </a:lvl3pPr>
            <a:lvl4pPr marL="822960" indent="-212598">
              <a:lnSpc>
                <a:spcPct val="100000"/>
              </a:lnSpc>
              <a:spcBef>
                <a:spcPts val="0"/>
              </a:spcBef>
              <a:spcAft>
                <a:spcPts val="750"/>
              </a:spcAft>
              <a:buClr>
                <a:srgbClr val="E77324"/>
              </a:buClr>
              <a:buFont typeface="Arial" panose="020B0604020202020204" pitchFamily="34" charset="0"/>
              <a:buChar char="-"/>
              <a:defRPr sz="1350">
                <a:solidFill>
                  <a:srgbClr val="1E3A74"/>
                </a:solidFill>
              </a:defRPr>
            </a:lvl4pPr>
            <a:lvl5pPr marL="1028700" indent="-212598">
              <a:lnSpc>
                <a:spcPct val="100000"/>
              </a:lnSpc>
              <a:spcBef>
                <a:spcPts val="0"/>
              </a:spcBef>
              <a:spcAft>
                <a:spcPts val="750"/>
              </a:spcAft>
              <a:buClr>
                <a:srgbClr val="E77324"/>
              </a:buClr>
              <a:defRPr sz="1350">
                <a:solidFill>
                  <a:srgbClr val="1E3A74"/>
                </a:solidFill>
              </a:defRPr>
            </a:lvl5pPr>
          </a:lstStyle>
          <a:p>
            <a:pPr lvl="0"/>
            <a:endParaRPr lang="en-US" dirty="0"/>
          </a:p>
        </p:txBody>
      </p:sp>
      <p:sp>
        <p:nvSpPr>
          <p:cNvPr id="12" name="Text Placeholder 14">
            <a:extLst>
              <a:ext uri="{FF2B5EF4-FFF2-40B4-BE49-F238E27FC236}">
                <a16:creationId xmlns:a16="http://schemas.microsoft.com/office/drawing/2014/main" xmlns="" id="{00A3DEF2-2650-4F37-AAA6-64CE655C0340}"/>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4" name="Text Placeholder 7">
            <a:extLst>
              <a:ext uri="{FF2B5EF4-FFF2-40B4-BE49-F238E27FC236}">
                <a16:creationId xmlns:a16="http://schemas.microsoft.com/office/drawing/2014/main" xmlns="" id="{462C40F8-27C4-46D8-8EE7-A4D48C0A0E4B}"/>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xmlns="" id="{948C5106-27C9-4883-AFEC-A990365EC54F}"/>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763662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12" name="Freeform 3">
            <a:extLst>
              <a:ext uri="{FF2B5EF4-FFF2-40B4-BE49-F238E27FC236}">
                <a16:creationId xmlns:a16="http://schemas.microsoft.com/office/drawing/2014/main" xmlns="" id="{5EB8183A-D7F0-42E9-B20A-10F69D794D8E}"/>
              </a:ext>
            </a:extLst>
          </p:cNvPr>
          <p:cNvSpPr/>
          <p:nvPr userDrawn="1"/>
        </p:nvSpPr>
        <p:spPr>
          <a:xfrm>
            <a:off x="3785457" y="1584718"/>
            <a:ext cx="1582018" cy="872769"/>
          </a:xfrm>
          <a:custGeom>
            <a:avLst/>
            <a:gdLst>
              <a:gd name="connsiteX0" fmla="*/ 0 w 2098523"/>
              <a:gd name="connsiteY0" fmla="*/ 1786466 h 1786466"/>
              <a:gd name="connsiteX1" fmla="*/ 1049262 w 2098523"/>
              <a:gd name="connsiteY1" fmla="*/ 0 h 1786466"/>
              <a:gd name="connsiteX2" fmla="*/ 1049262 w 2098523"/>
              <a:gd name="connsiteY2" fmla="*/ 0 h 1786466"/>
              <a:gd name="connsiteX3" fmla="*/ 2098523 w 2098523"/>
              <a:gd name="connsiteY3" fmla="*/ 1786466 h 1786466"/>
              <a:gd name="connsiteX4" fmla="*/ 0 w 2098523"/>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8523" h="1786466">
                <a:moveTo>
                  <a:pt x="0" y="1786466"/>
                </a:moveTo>
                <a:lnTo>
                  <a:pt x="1049262" y="0"/>
                </a:lnTo>
                <a:lnTo>
                  <a:pt x="1049262" y="0"/>
                </a:lnTo>
                <a:lnTo>
                  <a:pt x="2098523" y="1786466"/>
                </a:lnTo>
                <a:lnTo>
                  <a:pt x="0" y="1786466"/>
                </a:lnTo>
                <a:close/>
              </a:path>
            </a:pathLst>
          </a:custGeom>
          <a:solidFill>
            <a:schemeClr val="accent1"/>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008" tIns="60008" rIns="60008" bIns="60008" numCol="1" spcCol="1270" anchor="ctr" anchorCtr="0">
            <a:noAutofit/>
          </a:bodyPr>
          <a:lstStyle/>
          <a:p>
            <a:pPr marL="0" lvl="0" indent="0" algn="ctr" defTabSz="2100263">
              <a:lnSpc>
                <a:spcPct val="100000"/>
              </a:lnSpc>
              <a:spcBef>
                <a:spcPct val="0"/>
              </a:spcBef>
              <a:spcAft>
                <a:spcPts val="0"/>
              </a:spcAft>
              <a:buNone/>
            </a:pPr>
            <a:endParaRPr lang="en-US" sz="4950" kern="1200">
              <a:latin typeface="+mn-lt"/>
            </a:endParaRPr>
          </a:p>
        </p:txBody>
      </p:sp>
      <p:sp>
        <p:nvSpPr>
          <p:cNvPr id="14" name="Freeform 4">
            <a:extLst>
              <a:ext uri="{FF2B5EF4-FFF2-40B4-BE49-F238E27FC236}">
                <a16:creationId xmlns:a16="http://schemas.microsoft.com/office/drawing/2014/main" xmlns="" id="{5F5B2345-FEEE-4EC1-8585-C97CDFA84E88}"/>
              </a:ext>
            </a:extLst>
          </p:cNvPr>
          <p:cNvSpPr/>
          <p:nvPr userDrawn="1"/>
        </p:nvSpPr>
        <p:spPr>
          <a:xfrm>
            <a:off x="2994447" y="2492643"/>
            <a:ext cx="3164036" cy="872769"/>
          </a:xfrm>
          <a:custGeom>
            <a:avLst/>
            <a:gdLst>
              <a:gd name="connsiteX0" fmla="*/ 0 w 4197047"/>
              <a:gd name="connsiteY0" fmla="*/ 1786466 h 1786466"/>
              <a:gd name="connsiteX1" fmla="*/ 1049263 w 4197047"/>
              <a:gd name="connsiteY1" fmla="*/ 0 h 1786466"/>
              <a:gd name="connsiteX2" fmla="*/ 3147784 w 4197047"/>
              <a:gd name="connsiteY2" fmla="*/ 0 h 1786466"/>
              <a:gd name="connsiteX3" fmla="*/ 4197047 w 4197047"/>
              <a:gd name="connsiteY3" fmla="*/ 1786466 h 1786466"/>
              <a:gd name="connsiteX4" fmla="*/ 0 w 4197047"/>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7047" h="1786466">
                <a:moveTo>
                  <a:pt x="0" y="1786466"/>
                </a:moveTo>
                <a:lnTo>
                  <a:pt x="1049263" y="0"/>
                </a:lnTo>
                <a:lnTo>
                  <a:pt x="3147784" y="0"/>
                </a:lnTo>
                <a:lnTo>
                  <a:pt x="4197047" y="1786466"/>
                </a:lnTo>
                <a:lnTo>
                  <a:pt x="0" y="1786466"/>
                </a:lnTo>
                <a:close/>
              </a:path>
            </a:pathLst>
          </a:custGeom>
          <a:solidFill>
            <a:schemeClr val="accent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12776" tIns="61913" rIns="612775"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15" name="Freeform 5">
            <a:extLst>
              <a:ext uri="{FF2B5EF4-FFF2-40B4-BE49-F238E27FC236}">
                <a16:creationId xmlns:a16="http://schemas.microsoft.com/office/drawing/2014/main" xmlns="" id="{7A03E5DC-0664-402B-8509-75F2FBC8FF90}"/>
              </a:ext>
            </a:extLst>
          </p:cNvPr>
          <p:cNvSpPr/>
          <p:nvPr userDrawn="1"/>
        </p:nvSpPr>
        <p:spPr>
          <a:xfrm>
            <a:off x="2203438" y="3400568"/>
            <a:ext cx="4746054" cy="824028"/>
          </a:xfrm>
          <a:custGeom>
            <a:avLst/>
            <a:gdLst>
              <a:gd name="connsiteX0" fmla="*/ 0 w 6295571"/>
              <a:gd name="connsiteY0" fmla="*/ 1786466 h 1786466"/>
              <a:gd name="connsiteX1" fmla="*/ 1049263 w 6295571"/>
              <a:gd name="connsiteY1" fmla="*/ 0 h 1786466"/>
              <a:gd name="connsiteX2" fmla="*/ 5246308 w 6295571"/>
              <a:gd name="connsiteY2" fmla="*/ 0 h 1786466"/>
              <a:gd name="connsiteX3" fmla="*/ 6295571 w 6295571"/>
              <a:gd name="connsiteY3" fmla="*/ 1786466 h 1786466"/>
              <a:gd name="connsiteX4" fmla="*/ 0 w 6295571"/>
              <a:gd name="connsiteY4" fmla="*/ 1786466 h 1786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5571" h="1786466">
                <a:moveTo>
                  <a:pt x="0" y="1786466"/>
                </a:moveTo>
                <a:lnTo>
                  <a:pt x="1049263" y="0"/>
                </a:lnTo>
                <a:lnTo>
                  <a:pt x="5246308" y="0"/>
                </a:lnTo>
                <a:lnTo>
                  <a:pt x="6295571" y="1786466"/>
                </a:lnTo>
                <a:lnTo>
                  <a:pt x="0" y="1786466"/>
                </a:lnTo>
                <a:close/>
              </a:path>
            </a:pathLst>
          </a:custGeom>
          <a:solidFill>
            <a:schemeClr val="accent3"/>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8206" tIns="61913" rIns="888207" bIns="61913" numCol="1" spcCol="1270" anchor="ctr" anchorCtr="0">
            <a:noAutofit/>
          </a:bodyPr>
          <a:lstStyle/>
          <a:p>
            <a:pPr marL="0" lvl="0" indent="0" algn="ctr" defTabSz="2166938">
              <a:lnSpc>
                <a:spcPct val="100000"/>
              </a:lnSpc>
              <a:spcBef>
                <a:spcPct val="0"/>
              </a:spcBef>
              <a:spcAft>
                <a:spcPts val="0"/>
              </a:spcAft>
              <a:buNone/>
            </a:pPr>
            <a:endParaRPr lang="en-US" sz="4950" kern="1200">
              <a:latin typeface="+mn-lt"/>
            </a:endParaRPr>
          </a:p>
        </p:txBody>
      </p:sp>
      <p:sp>
        <p:nvSpPr>
          <p:cNvPr id="5" name="Text Placeholder 4">
            <a:extLst>
              <a:ext uri="{FF2B5EF4-FFF2-40B4-BE49-F238E27FC236}">
                <a16:creationId xmlns:a16="http://schemas.microsoft.com/office/drawing/2014/main" xmlns="" id="{C80DD9E1-E605-4835-8FCC-EA4080C2F34A}"/>
              </a:ext>
            </a:extLst>
          </p:cNvPr>
          <p:cNvSpPr>
            <a:spLocks noGrp="1"/>
          </p:cNvSpPr>
          <p:nvPr>
            <p:ph type="body" sz="quarter" idx="13"/>
          </p:nvPr>
        </p:nvSpPr>
        <p:spPr>
          <a:xfrm>
            <a:off x="4068069" y="1909053"/>
            <a:ext cx="1016794" cy="465010"/>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8" name="Text Placeholder 4">
            <a:extLst>
              <a:ext uri="{FF2B5EF4-FFF2-40B4-BE49-F238E27FC236}">
                <a16:creationId xmlns:a16="http://schemas.microsoft.com/office/drawing/2014/main" xmlns="" id="{18C1E420-30E8-4DE7-A977-12BC63D31DD5}"/>
              </a:ext>
            </a:extLst>
          </p:cNvPr>
          <p:cNvSpPr>
            <a:spLocks noGrp="1"/>
          </p:cNvSpPr>
          <p:nvPr>
            <p:ph type="body" sz="quarter" idx="14"/>
          </p:nvPr>
        </p:nvSpPr>
        <p:spPr>
          <a:xfrm>
            <a:off x="3500145" y="2651027"/>
            <a:ext cx="2152640" cy="544288"/>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9" name="Text Placeholder 4">
            <a:extLst>
              <a:ext uri="{FF2B5EF4-FFF2-40B4-BE49-F238E27FC236}">
                <a16:creationId xmlns:a16="http://schemas.microsoft.com/office/drawing/2014/main" xmlns="" id="{DB153F79-ED92-48DC-91FB-99C343144769}"/>
              </a:ext>
            </a:extLst>
          </p:cNvPr>
          <p:cNvSpPr>
            <a:spLocks noGrp="1"/>
          </p:cNvSpPr>
          <p:nvPr>
            <p:ph type="body" sz="quarter" idx="15"/>
          </p:nvPr>
        </p:nvSpPr>
        <p:spPr>
          <a:xfrm>
            <a:off x="2752310" y="3527388"/>
            <a:ext cx="3648311" cy="544288"/>
          </a:xfrm>
          <a:prstGeom prst="rect">
            <a:avLst/>
          </a:prstGeom>
        </p:spPr>
        <p:txBody>
          <a:bodyPr anchor="ctr"/>
          <a:lstStyle>
            <a:lvl1pPr marL="0" indent="0" algn="ctr">
              <a:buNone/>
              <a:defRPr sz="1050" b="1">
                <a:solidFill>
                  <a:schemeClr val="bg1"/>
                </a:solidFill>
                <a:latin typeface="+mn-lt"/>
              </a:defRPr>
            </a:lvl1pPr>
          </a:lstStyle>
          <a:p>
            <a:pPr lvl="0"/>
            <a:endParaRPr lang="en-US" dirty="0"/>
          </a:p>
        </p:txBody>
      </p:sp>
      <p:sp>
        <p:nvSpPr>
          <p:cNvPr id="13" name="Text Placeholder 14">
            <a:extLst>
              <a:ext uri="{FF2B5EF4-FFF2-40B4-BE49-F238E27FC236}">
                <a16:creationId xmlns:a16="http://schemas.microsoft.com/office/drawing/2014/main" xmlns="" id="{9BBA021D-74E4-4C6D-9936-764C9EF71B7D}"/>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6" name="Text Placeholder 7">
            <a:extLst>
              <a:ext uri="{FF2B5EF4-FFF2-40B4-BE49-F238E27FC236}">
                <a16:creationId xmlns:a16="http://schemas.microsoft.com/office/drawing/2014/main" xmlns="" id="{F435007C-4D28-4E5E-9B6C-DBA98BA628F0}"/>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1" name="Title 1">
            <a:extLst>
              <a:ext uri="{FF2B5EF4-FFF2-40B4-BE49-F238E27FC236}">
                <a16:creationId xmlns:a16="http://schemas.microsoft.com/office/drawing/2014/main" xmlns="" id="{699F68E9-DBC1-43BA-90C7-E09934B8FCE9}"/>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3607251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xmlns="" id="{12A725D3-68FA-491A-98C4-E8796FB99726}"/>
              </a:ext>
            </a:extLst>
          </p:cNvPr>
          <p:cNvSpPr/>
          <p:nvPr userDrawn="1"/>
        </p:nvSpPr>
        <p:spPr>
          <a:xfrm>
            <a:off x="2889711" y="2208600"/>
            <a:ext cx="1410788" cy="1410788"/>
          </a:xfrm>
          <a:prstGeom prst="ellipse">
            <a:avLst/>
          </a:prstGeom>
          <a:solidFill>
            <a:schemeClr val="accent4"/>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1" name="Oval 10">
            <a:extLst>
              <a:ext uri="{FF2B5EF4-FFF2-40B4-BE49-F238E27FC236}">
                <a16:creationId xmlns:a16="http://schemas.microsoft.com/office/drawing/2014/main" xmlns="" id="{2B52771F-9A79-4B62-941E-BB368889CAA2}"/>
              </a:ext>
            </a:extLst>
          </p:cNvPr>
          <p:cNvSpPr/>
          <p:nvPr userDrawn="1"/>
        </p:nvSpPr>
        <p:spPr>
          <a:xfrm>
            <a:off x="4843502" y="2208600"/>
            <a:ext cx="1410788" cy="1410788"/>
          </a:xfrm>
          <a:prstGeom prst="ellipse">
            <a:avLst/>
          </a:prstGeom>
          <a:solidFill>
            <a:schemeClr val="accent2">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3" name="Oval 12">
            <a:extLst>
              <a:ext uri="{FF2B5EF4-FFF2-40B4-BE49-F238E27FC236}">
                <a16:creationId xmlns:a16="http://schemas.microsoft.com/office/drawing/2014/main" xmlns="" id="{B9AE001B-1EDA-4386-8A35-1DDDA4E7C19B}"/>
              </a:ext>
            </a:extLst>
          </p:cNvPr>
          <p:cNvSpPr/>
          <p:nvPr userDrawn="1"/>
        </p:nvSpPr>
        <p:spPr>
          <a:xfrm>
            <a:off x="3866607" y="2941464"/>
            <a:ext cx="1410788" cy="1410788"/>
          </a:xfrm>
          <a:prstGeom prst="ellipse">
            <a:avLst/>
          </a:prstGeom>
          <a:solidFill>
            <a:schemeClr val="accent3">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6" name="Oval 15">
            <a:extLst>
              <a:ext uri="{FF2B5EF4-FFF2-40B4-BE49-F238E27FC236}">
                <a16:creationId xmlns:a16="http://schemas.microsoft.com/office/drawing/2014/main" xmlns="" id="{E9B8175B-2811-406E-8F31-8E4CEE9DE3ED}"/>
              </a:ext>
            </a:extLst>
          </p:cNvPr>
          <p:cNvSpPr/>
          <p:nvPr userDrawn="1"/>
        </p:nvSpPr>
        <p:spPr>
          <a:xfrm>
            <a:off x="3866607" y="1475735"/>
            <a:ext cx="1410788" cy="1410788"/>
          </a:xfrm>
          <a:prstGeom prst="ellipse">
            <a:avLst/>
          </a:prstGeom>
          <a:solidFill>
            <a:schemeClr val="accent6">
              <a:alpha val="90000"/>
            </a:schemeClr>
          </a:solid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en-GB" sz="1800" dirty="0">
              <a:latin typeface="+mn-lt"/>
            </a:endParaRPr>
          </a:p>
        </p:txBody>
      </p:sp>
      <p:sp>
        <p:nvSpPr>
          <p:cNvPr id="20" name="Oval 19">
            <a:extLst>
              <a:ext uri="{FF2B5EF4-FFF2-40B4-BE49-F238E27FC236}">
                <a16:creationId xmlns:a16="http://schemas.microsoft.com/office/drawing/2014/main" xmlns="" id="{76AE90D1-6E48-4889-977A-59841FC33F0C}"/>
              </a:ext>
            </a:extLst>
          </p:cNvPr>
          <p:cNvSpPr/>
          <p:nvPr/>
        </p:nvSpPr>
        <p:spPr>
          <a:xfrm>
            <a:off x="4088680" y="2410767"/>
            <a:ext cx="966641" cy="966639"/>
          </a:xfrm>
          <a:prstGeom prst="ellipse">
            <a:avLst/>
          </a:prstGeom>
          <a:solidFill>
            <a:schemeClr val="accent1"/>
          </a:solidFill>
          <a:ln>
            <a:prstDash val="sysDash"/>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xmlns="" id="{99D03806-1089-4550-BABA-9EB2CA15ED9D}"/>
              </a:ext>
            </a:extLst>
          </p:cNvPr>
          <p:cNvSpPr/>
          <p:nvPr/>
        </p:nvSpPr>
        <p:spPr>
          <a:xfrm>
            <a:off x="4156562" y="2502878"/>
            <a:ext cx="371785" cy="743569"/>
          </a:xfrm>
          <a:prstGeom prst="rect">
            <a:avLst/>
          </a:prstGeom>
          <a:ln>
            <a:prstDash val="sysDash"/>
          </a:ln>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366713">
              <a:lnSpc>
                <a:spcPct val="90000"/>
              </a:lnSpc>
              <a:spcBef>
                <a:spcPct val="0"/>
              </a:spcBef>
              <a:spcAft>
                <a:spcPct val="35000"/>
              </a:spcAft>
            </a:pPr>
            <a:r>
              <a:rPr lang="en-US" sz="825" kern="1200" dirty="0">
                <a:latin typeface="+mn-lt"/>
              </a:rPr>
              <a:t>       </a:t>
            </a:r>
          </a:p>
        </p:txBody>
      </p:sp>
      <p:sp>
        <p:nvSpPr>
          <p:cNvPr id="23" name="Text Placeholder 25">
            <a:extLst>
              <a:ext uri="{FF2B5EF4-FFF2-40B4-BE49-F238E27FC236}">
                <a16:creationId xmlns:a16="http://schemas.microsoft.com/office/drawing/2014/main" xmlns="" id="{50DDFADD-526E-4FA8-A247-7D797190F13D}"/>
              </a:ext>
            </a:extLst>
          </p:cNvPr>
          <p:cNvSpPr>
            <a:spLocks noGrp="1"/>
          </p:cNvSpPr>
          <p:nvPr userDrawn="1">
            <p:ph type="body" sz="quarter" idx="13" hasCustomPrompt="1"/>
          </p:nvPr>
        </p:nvSpPr>
        <p:spPr>
          <a:xfrm>
            <a:off x="4013259" y="1869491"/>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6" name="Text Placeholder 31">
            <a:extLst>
              <a:ext uri="{FF2B5EF4-FFF2-40B4-BE49-F238E27FC236}">
                <a16:creationId xmlns:a16="http://schemas.microsoft.com/office/drawing/2014/main" xmlns="" id="{5C31FEF3-AABA-4F16-9070-E492B9E7474F}"/>
              </a:ext>
            </a:extLst>
          </p:cNvPr>
          <p:cNvSpPr>
            <a:spLocks noGrp="1"/>
          </p:cNvSpPr>
          <p:nvPr userDrawn="1">
            <p:ph type="body" sz="quarter" idx="16" hasCustomPrompt="1"/>
          </p:nvPr>
        </p:nvSpPr>
        <p:spPr>
          <a:xfrm>
            <a:off x="4114849" y="2729519"/>
            <a:ext cx="914304" cy="329135"/>
          </a:xfrm>
          <a:prstGeom prst="rect">
            <a:avLst/>
          </a:prstGeom>
        </p:spPr>
        <p:txBody>
          <a:bodyPr lIns="0" tIns="0" rIns="0" bIns="0" anchor="ctr"/>
          <a:lstStyle>
            <a:lvl1pPr marL="0" indent="0" algn="ctr">
              <a:lnSpc>
                <a:spcPct val="100000"/>
              </a:lnSpc>
              <a:spcBef>
                <a:spcPts val="0"/>
              </a:spcBef>
              <a:buNone/>
              <a:defRPr sz="1350" b="1" cap="all" baseline="0">
                <a:solidFill>
                  <a:schemeClr val="bg1"/>
                </a:solidFill>
                <a:latin typeface="+mn-lt"/>
              </a:defRPr>
            </a:lvl1pPr>
            <a:lvl2pPr>
              <a:defRPr sz="1350"/>
            </a:lvl2pPr>
            <a:lvl3pPr>
              <a:defRPr sz="1350"/>
            </a:lvl3pPr>
            <a:lvl4pPr>
              <a:defRPr sz="1350"/>
            </a:lvl4pPr>
            <a:lvl5pPr>
              <a:defRPr sz="1350"/>
            </a:lvl5pPr>
          </a:lstStyle>
          <a:p>
            <a:pPr lvl="0"/>
            <a:r>
              <a:rPr lang="en-US" dirty="0"/>
              <a:t>EDIT TEXT</a:t>
            </a:r>
          </a:p>
        </p:txBody>
      </p:sp>
      <p:sp>
        <p:nvSpPr>
          <p:cNvPr id="27" name="Text Placeholder 25">
            <a:extLst>
              <a:ext uri="{FF2B5EF4-FFF2-40B4-BE49-F238E27FC236}">
                <a16:creationId xmlns:a16="http://schemas.microsoft.com/office/drawing/2014/main" xmlns="" id="{CD686EF8-DE8E-4535-9A77-2E52F547DA30}"/>
              </a:ext>
            </a:extLst>
          </p:cNvPr>
          <p:cNvSpPr>
            <a:spLocks noGrp="1"/>
          </p:cNvSpPr>
          <p:nvPr>
            <p:ph type="body" sz="quarter" idx="17" hasCustomPrompt="1"/>
          </p:nvPr>
        </p:nvSpPr>
        <p:spPr>
          <a:xfrm>
            <a:off x="5081489" y="2735924"/>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8" name="Text Placeholder 25">
            <a:extLst>
              <a:ext uri="{FF2B5EF4-FFF2-40B4-BE49-F238E27FC236}">
                <a16:creationId xmlns:a16="http://schemas.microsoft.com/office/drawing/2014/main" xmlns="" id="{71F37308-A632-4381-BBE8-68B11C163BC0}"/>
              </a:ext>
            </a:extLst>
          </p:cNvPr>
          <p:cNvSpPr>
            <a:spLocks noGrp="1"/>
          </p:cNvSpPr>
          <p:nvPr>
            <p:ph type="body" sz="quarter" idx="18" hasCustomPrompt="1"/>
          </p:nvPr>
        </p:nvSpPr>
        <p:spPr>
          <a:xfrm>
            <a:off x="2971197" y="2729146"/>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29" name="Text Placeholder 25">
            <a:extLst>
              <a:ext uri="{FF2B5EF4-FFF2-40B4-BE49-F238E27FC236}">
                <a16:creationId xmlns:a16="http://schemas.microsoft.com/office/drawing/2014/main" xmlns="" id="{2F0C2502-174B-4C13-BAA3-0E0821139A75}"/>
              </a:ext>
            </a:extLst>
          </p:cNvPr>
          <p:cNvSpPr>
            <a:spLocks noGrp="1"/>
          </p:cNvSpPr>
          <p:nvPr>
            <p:ph type="body" sz="quarter" idx="19" hasCustomPrompt="1"/>
          </p:nvPr>
        </p:nvSpPr>
        <p:spPr>
          <a:xfrm>
            <a:off x="4013259" y="3640943"/>
            <a:ext cx="1117484" cy="317553"/>
          </a:xfrm>
          <a:prstGeom prst="rect">
            <a:avLst/>
          </a:prstGeom>
        </p:spPr>
        <p:txBody>
          <a:bodyPr lIns="0" tIns="0" rIns="0" bIns="0" anchor="ctr"/>
          <a:lstStyle>
            <a:lvl1pPr marL="0" indent="0" algn="ctr">
              <a:lnSpc>
                <a:spcPct val="100000"/>
              </a:lnSpc>
              <a:spcBef>
                <a:spcPts val="0"/>
              </a:spcBef>
              <a:buNone/>
              <a:defRPr sz="1200" b="1">
                <a:solidFill>
                  <a:schemeClr val="bg1"/>
                </a:solidFill>
                <a:latin typeface="+mn-lt"/>
              </a:defRPr>
            </a:lvl1pPr>
          </a:lstStyle>
          <a:p>
            <a:pPr lvl="0"/>
            <a:r>
              <a:rPr lang="en-US" dirty="0"/>
              <a:t>Click to add text</a:t>
            </a:r>
          </a:p>
        </p:txBody>
      </p:sp>
      <p:sp>
        <p:nvSpPr>
          <p:cNvPr id="17" name="Text Placeholder 14">
            <a:extLst>
              <a:ext uri="{FF2B5EF4-FFF2-40B4-BE49-F238E27FC236}">
                <a16:creationId xmlns:a16="http://schemas.microsoft.com/office/drawing/2014/main" xmlns="" id="{DFD212E6-EC93-485E-BD3E-E19D568BAEF4}"/>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8" name="Text Placeholder 7">
            <a:extLst>
              <a:ext uri="{FF2B5EF4-FFF2-40B4-BE49-F238E27FC236}">
                <a16:creationId xmlns:a16="http://schemas.microsoft.com/office/drawing/2014/main" xmlns="" id="{E0CFC8AA-5428-4F74-87CF-4CB6D015A1B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
        <p:nvSpPr>
          <p:cNvPr id="19" name="Title 1">
            <a:extLst>
              <a:ext uri="{FF2B5EF4-FFF2-40B4-BE49-F238E27FC236}">
                <a16:creationId xmlns:a16="http://schemas.microsoft.com/office/drawing/2014/main" xmlns="" id="{4B4377B7-186F-4DDA-B083-DBE6112DF555}"/>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Tree>
    <p:extLst>
      <p:ext uri="{BB962C8B-B14F-4D97-AF65-F5344CB8AC3E}">
        <p14:creationId xmlns:p14="http://schemas.microsoft.com/office/powerpoint/2010/main" val="1836143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18" name="Text Placeholder 5">
            <a:extLst>
              <a:ext uri="{FF2B5EF4-FFF2-40B4-BE49-F238E27FC236}">
                <a16:creationId xmlns:a16="http://schemas.microsoft.com/office/drawing/2014/main" xmlns="" id="{EED3DEFA-1F09-4627-8C1A-4FCC72543CA9}"/>
              </a:ext>
            </a:extLst>
          </p:cNvPr>
          <p:cNvSpPr>
            <a:spLocks noGrp="1"/>
          </p:cNvSpPr>
          <p:nvPr>
            <p:ph type="body" sz="quarter" idx="31" hasCustomPrompt="1"/>
          </p:nvPr>
        </p:nvSpPr>
        <p:spPr>
          <a:xfrm>
            <a:off x="5951730"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6" name="Text Placeholder 5">
            <a:extLst>
              <a:ext uri="{FF2B5EF4-FFF2-40B4-BE49-F238E27FC236}">
                <a16:creationId xmlns:a16="http://schemas.microsoft.com/office/drawing/2014/main" xmlns="" id="{62101355-23B2-4624-B4D9-B0558E997CD9}"/>
              </a:ext>
            </a:extLst>
          </p:cNvPr>
          <p:cNvSpPr>
            <a:spLocks noGrp="1"/>
          </p:cNvSpPr>
          <p:nvPr>
            <p:ph type="body" sz="quarter" idx="30" hasCustomPrompt="1"/>
          </p:nvPr>
        </p:nvSpPr>
        <p:spPr>
          <a:xfrm>
            <a:off x="5951730"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9" name="Text Placeholder 5">
            <a:extLst>
              <a:ext uri="{FF2B5EF4-FFF2-40B4-BE49-F238E27FC236}">
                <a16:creationId xmlns:a16="http://schemas.microsoft.com/office/drawing/2014/main" xmlns="" id="{EF383ADF-9C58-4AD7-8314-7E7F0A2E20BC}"/>
              </a:ext>
            </a:extLst>
          </p:cNvPr>
          <p:cNvSpPr>
            <a:spLocks noGrp="1"/>
          </p:cNvSpPr>
          <p:nvPr>
            <p:ph type="body" sz="quarter" idx="32" hasCustomPrompt="1"/>
          </p:nvPr>
        </p:nvSpPr>
        <p:spPr>
          <a:xfrm>
            <a:off x="1573969" y="3585489"/>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617220" indent="-212598">
              <a:lnSpc>
                <a:spcPct val="100000"/>
              </a:lnSpc>
              <a:spcBef>
                <a:spcPts val="0"/>
              </a:spcBef>
              <a:spcAft>
                <a:spcPts val="750"/>
              </a:spcAft>
              <a:buClr>
                <a:schemeClr val="accent1"/>
              </a:buClr>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20" name="Text Placeholder 5">
            <a:extLst>
              <a:ext uri="{FF2B5EF4-FFF2-40B4-BE49-F238E27FC236}">
                <a16:creationId xmlns:a16="http://schemas.microsoft.com/office/drawing/2014/main" xmlns="" id="{178A9A2D-3C84-4B27-9B3F-114D7AC12AB4}"/>
              </a:ext>
            </a:extLst>
          </p:cNvPr>
          <p:cNvSpPr>
            <a:spLocks noGrp="1"/>
          </p:cNvSpPr>
          <p:nvPr>
            <p:ph type="body" sz="quarter" idx="33" hasCustomPrompt="1"/>
          </p:nvPr>
        </p:nvSpPr>
        <p:spPr>
          <a:xfrm>
            <a:off x="1573969" y="1826603"/>
            <a:ext cx="2840440" cy="735158"/>
          </a:xfrm>
          <a:prstGeom prst="rect">
            <a:avLst/>
          </a:prstGeom>
        </p:spPr>
        <p:txBody>
          <a:bodyPr lIns="0" rIns="0">
            <a:noAutofit/>
          </a:bodyPr>
          <a:lstStyle>
            <a:lvl1pPr marL="212598" indent="-212598">
              <a:lnSpc>
                <a:spcPct val="100000"/>
              </a:lnSpc>
              <a:spcBef>
                <a:spcPts val="0"/>
              </a:spcBef>
              <a:spcAft>
                <a:spcPts val="750"/>
              </a:spcAft>
              <a:buClr>
                <a:schemeClr val="accent1"/>
              </a:buClr>
              <a:defRPr sz="1350">
                <a:solidFill>
                  <a:schemeClr val="accent2"/>
                </a:solidFill>
                <a:latin typeface="+mn-lt"/>
              </a:defRPr>
            </a:lvl1pPr>
            <a:lvl2pPr marL="425196"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latin typeface="+mn-lt"/>
              </a:defRPr>
            </a:lvl2pPr>
            <a:lvl3pPr marL="404622" indent="0">
              <a:lnSpc>
                <a:spcPct val="100000"/>
              </a:lnSpc>
              <a:spcBef>
                <a:spcPts val="0"/>
              </a:spcBef>
              <a:spcAft>
                <a:spcPts val="750"/>
              </a:spcAft>
              <a:buClr>
                <a:schemeClr val="accent1"/>
              </a:buClr>
              <a:buNone/>
              <a:defRPr sz="1350">
                <a:solidFill>
                  <a:schemeClr val="accent2"/>
                </a:solidFill>
              </a:defRPr>
            </a:lvl3pPr>
            <a:lvl4pPr marL="822960" indent="-212598">
              <a:lnSpc>
                <a:spcPct val="100000"/>
              </a:lnSpc>
              <a:spcBef>
                <a:spcPts val="0"/>
              </a:spcBef>
              <a:spcAft>
                <a:spcPts val="750"/>
              </a:spcAft>
              <a:buClr>
                <a:schemeClr val="accent1"/>
              </a:buClr>
              <a:buFont typeface="Arial" panose="020B0604020202020204" pitchFamily="34" charset="0"/>
              <a:buChar char="-"/>
              <a:defRPr sz="1350">
                <a:solidFill>
                  <a:schemeClr val="accent2"/>
                </a:solidFill>
              </a:defRPr>
            </a:lvl4pPr>
            <a:lvl5pPr marL="1028700" indent="-212598">
              <a:lnSpc>
                <a:spcPct val="100000"/>
              </a:lnSpc>
              <a:spcBef>
                <a:spcPts val="0"/>
              </a:spcBef>
              <a:spcAft>
                <a:spcPts val="750"/>
              </a:spcAft>
              <a:buClr>
                <a:schemeClr val="accent1"/>
              </a:buClr>
              <a:defRPr sz="1350">
                <a:solidFill>
                  <a:schemeClr val="accent2"/>
                </a:solidFill>
              </a:defRPr>
            </a:lvl5pPr>
          </a:lstStyle>
          <a:p>
            <a:pPr lvl="0"/>
            <a:r>
              <a:rPr lang="en-US" dirty="0"/>
              <a:t>First level Bullet</a:t>
            </a:r>
          </a:p>
          <a:p>
            <a:pPr lvl="1"/>
            <a:r>
              <a:rPr lang="en-US" dirty="0"/>
              <a:t>Second level</a:t>
            </a:r>
          </a:p>
        </p:txBody>
      </p:sp>
      <p:sp>
        <p:nvSpPr>
          <p:cNvPr id="15" name="Text Placeholder 42">
            <a:extLst>
              <a:ext uri="{FF2B5EF4-FFF2-40B4-BE49-F238E27FC236}">
                <a16:creationId xmlns:a16="http://schemas.microsoft.com/office/drawing/2014/main" xmlns="" id="{680BF721-DE48-4EC3-AFCA-A3E0F2456AB4}"/>
              </a:ext>
            </a:extLst>
          </p:cNvPr>
          <p:cNvSpPr>
            <a:spLocks noGrp="1"/>
          </p:cNvSpPr>
          <p:nvPr>
            <p:ph type="body" sz="quarter" idx="15" hasCustomPrompt="1"/>
          </p:nvPr>
        </p:nvSpPr>
        <p:spPr>
          <a:xfrm>
            <a:off x="1573355" y="1512278"/>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22" name="Text Placeholder 42">
            <a:extLst>
              <a:ext uri="{FF2B5EF4-FFF2-40B4-BE49-F238E27FC236}">
                <a16:creationId xmlns:a16="http://schemas.microsoft.com/office/drawing/2014/main" xmlns="" id="{D06874A9-B315-4E8C-A13B-CC9E02E8D812}"/>
              </a:ext>
            </a:extLst>
          </p:cNvPr>
          <p:cNvSpPr>
            <a:spLocks noGrp="1"/>
          </p:cNvSpPr>
          <p:nvPr>
            <p:ph type="body" sz="quarter" idx="21" hasCustomPrompt="1"/>
          </p:nvPr>
        </p:nvSpPr>
        <p:spPr>
          <a:xfrm>
            <a:off x="1573969" y="3266944"/>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1" name="Picture Placeholder 6">
            <a:extLst>
              <a:ext uri="{FF2B5EF4-FFF2-40B4-BE49-F238E27FC236}">
                <a16:creationId xmlns:a16="http://schemas.microsoft.com/office/drawing/2014/main" xmlns="" id="{376A74F3-2FE5-4E4C-8193-E1430E78642F}"/>
              </a:ext>
            </a:extLst>
          </p:cNvPr>
          <p:cNvSpPr>
            <a:spLocks noGrp="1"/>
          </p:cNvSpPr>
          <p:nvPr>
            <p:ph type="pic" sz="quarter" idx="11"/>
          </p:nvPr>
        </p:nvSpPr>
        <p:spPr>
          <a:xfrm>
            <a:off x="35602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dirty="0"/>
          </a:p>
        </p:txBody>
      </p:sp>
      <p:sp>
        <p:nvSpPr>
          <p:cNvPr id="32" name="Picture Placeholder 6">
            <a:extLst>
              <a:ext uri="{FF2B5EF4-FFF2-40B4-BE49-F238E27FC236}">
                <a16:creationId xmlns:a16="http://schemas.microsoft.com/office/drawing/2014/main" xmlns="" id="{1EB4CD19-8D63-4D92-9E63-4202C5CC2A38}"/>
              </a:ext>
            </a:extLst>
          </p:cNvPr>
          <p:cNvSpPr>
            <a:spLocks noGrp="1"/>
          </p:cNvSpPr>
          <p:nvPr>
            <p:ph type="pic" sz="quarter" idx="25"/>
          </p:nvPr>
        </p:nvSpPr>
        <p:spPr>
          <a:xfrm>
            <a:off x="4737710" y="1512277"/>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3" name="Picture Placeholder 6">
            <a:extLst>
              <a:ext uri="{FF2B5EF4-FFF2-40B4-BE49-F238E27FC236}">
                <a16:creationId xmlns:a16="http://schemas.microsoft.com/office/drawing/2014/main" xmlns="" id="{226059DE-B225-4A5B-BA9F-A88A9AE31D89}"/>
              </a:ext>
            </a:extLst>
          </p:cNvPr>
          <p:cNvSpPr>
            <a:spLocks noGrp="1"/>
          </p:cNvSpPr>
          <p:nvPr>
            <p:ph type="pic" sz="quarter" idx="19"/>
          </p:nvPr>
        </p:nvSpPr>
        <p:spPr>
          <a:xfrm>
            <a:off x="35602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4" name="Picture Placeholder 6">
            <a:extLst>
              <a:ext uri="{FF2B5EF4-FFF2-40B4-BE49-F238E27FC236}">
                <a16:creationId xmlns:a16="http://schemas.microsoft.com/office/drawing/2014/main" xmlns="" id="{36C85B2A-53AE-4FB0-AE7B-1F628A3FD541}"/>
              </a:ext>
            </a:extLst>
          </p:cNvPr>
          <p:cNvSpPr>
            <a:spLocks noGrp="1"/>
          </p:cNvSpPr>
          <p:nvPr>
            <p:ph type="pic" sz="quarter" idx="20"/>
          </p:nvPr>
        </p:nvSpPr>
        <p:spPr>
          <a:xfrm>
            <a:off x="4737710" y="3266943"/>
            <a:ext cx="1055198" cy="1053704"/>
          </a:xfrm>
          <a:prstGeom prst="rect">
            <a:avLst/>
          </a:prstGeom>
          <a:ln w="19050">
            <a:solidFill>
              <a:schemeClr val="bg1">
                <a:lumMod val="75000"/>
              </a:schemeClr>
            </a:solidFill>
          </a:ln>
        </p:spPr>
        <p:txBody>
          <a:bodyPr anchor="ctr" anchorCtr="0"/>
          <a:lstStyle>
            <a:lvl1pPr marL="0" indent="0" algn="ctr">
              <a:lnSpc>
                <a:spcPct val="100000"/>
              </a:lnSpc>
              <a:spcBef>
                <a:spcPts val="0"/>
              </a:spcBef>
              <a:buNone/>
              <a:defRPr sz="1050">
                <a:solidFill>
                  <a:schemeClr val="accent1"/>
                </a:solidFill>
              </a:defRPr>
            </a:lvl1pPr>
          </a:lstStyle>
          <a:p>
            <a:endParaRPr lang="en-US"/>
          </a:p>
        </p:txBody>
      </p:sp>
      <p:sp>
        <p:nvSpPr>
          <p:cNvPr id="35" name="Text Placeholder 42">
            <a:extLst>
              <a:ext uri="{FF2B5EF4-FFF2-40B4-BE49-F238E27FC236}">
                <a16:creationId xmlns:a16="http://schemas.microsoft.com/office/drawing/2014/main" xmlns="" id="{4D93FF38-B037-490C-846A-3B66BC205089}"/>
              </a:ext>
            </a:extLst>
          </p:cNvPr>
          <p:cNvSpPr>
            <a:spLocks noGrp="1"/>
          </p:cNvSpPr>
          <p:nvPr>
            <p:ph type="body" sz="quarter" idx="26" hasCustomPrompt="1"/>
          </p:nvPr>
        </p:nvSpPr>
        <p:spPr>
          <a:xfrm>
            <a:off x="5952345" y="1508057"/>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7" name="Text Placeholder 42">
            <a:extLst>
              <a:ext uri="{FF2B5EF4-FFF2-40B4-BE49-F238E27FC236}">
                <a16:creationId xmlns:a16="http://schemas.microsoft.com/office/drawing/2014/main" xmlns="" id="{2C6F3BBC-003C-4DBF-A805-08222F1FE674}"/>
              </a:ext>
            </a:extLst>
          </p:cNvPr>
          <p:cNvSpPr>
            <a:spLocks noGrp="1"/>
          </p:cNvSpPr>
          <p:nvPr>
            <p:ph type="body" sz="quarter" idx="28" hasCustomPrompt="1"/>
          </p:nvPr>
        </p:nvSpPr>
        <p:spPr>
          <a:xfrm>
            <a:off x="5952960" y="3262723"/>
            <a:ext cx="2848039" cy="237854"/>
          </a:xfrm>
          <a:prstGeom prst="rect">
            <a:avLst/>
          </a:prstGeom>
          <a:noFill/>
          <a:effectLst/>
        </p:spPr>
        <p:txBody>
          <a:bodyPr lIns="0" tIns="0" rIns="0" bIns="0" anchor="b" anchorCtr="0"/>
          <a:lstStyle>
            <a:lvl1pPr marL="0" indent="0" algn="l">
              <a:lnSpc>
                <a:spcPct val="100000"/>
              </a:lnSpc>
              <a:spcBef>
                <a:spcPts val="0"/>
              </a:spcBef>
              <a:buNone/>
              <a:defRPr sz="1500" b="1">
                <a:solidFill>
                  <a:srgbClr val="1E3A74"/>
                </a:solidFill>
                <a:latin typeface="+mj-lt"/>
              </a:defRPr>
            </a:lvl1pPr>
          </a:lstStyle>
          <a:p>
            <a:pPr lvl="0"/>
            <a:r>
              <a:rPr lang="en-US" dirty="0"/>
              <a:t>Name</a:t>
            </a:r>
          </a:p>
        </p:txBody>
      </p:sp>
      <p:sp>
        <p:nvSpPr>
          <p:cNvPr id="39" name="Title 1">
            <a:extLst>
              <a:ext uri="{FF2B5EF4-FFF2-40B4-BE49-F238E27FC236}">
                <a16:creationId xmlns:a16="http://schemas.microsoft.com/office/drawing/2014/main" xmlns="" id="{8329BD31-94AD-42B1-AFF8-D7AA5FED07E1}"/>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1" name="Text Placeholder 14">
            <a:extLst>
              <a:ext uri="{FF2B5EF4-FFF2-40B4-BE49-F238E27FC236}">
                <a16:creationId xmlns:a16="http://schemas.microsoft.com/office/drawing/2014/main" xmlns="" id="{BAA51CAE-7C75-4495-B6AC-C9A74ED17ADB}"/>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3" name="Text Placeholder 7">
            <a:extLst>
              <a:ext uri="{FF2B5EF4-FFF2-40B4-BE49-F238E27FC236}">
                <a16:creationId xmlns:a16="http://schemas.microsoft.com/office/drawing/2014/main" xmlns="" id="{A28CBDBA-BADB-4BCD-B7AF-6836DCEFA750}"/>
              </a:ext>
            </a:extLst>
          </p:cNvPr>
          <p:cNvSpPr>
            <a:spLocks noGrp="1"/>
          </p:cNvSpPr>
          <p:nvPr>
            <p:ph type="body" sz="quarter" idx="37"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384882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Monitor Mock up">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FC70BB2-BE1D-4517-8000-310072D3FD2F}"/>
              </a:ext>
            </a:extLst>
          </p:cNvPr>
          <p:cNvSpPr>
            <a:spLocks noGrp="1"/>
          </p:cNvSpPr>
          <p:nvPr userDrawn="1">
            <p:ph type="pic" sz="quarter" idx="12"/>
          </p:nvPr>
        </p:nvSpPr>
        <p:spPr>
          <a:xfrm>
            <a:off x="4486275" y="0"/>
            <a:ext cx="4657725" cy="5143500"/>
          </a:xfrm>
          <a:prstGeom prst="rect">
            <a:avLst/>
          </a:prstGeom>
        </p:spPr>
        <p:txBody>
          <a:bodyPr anchor="ctr"/>
          <a:lstStyle>
            <a:lvl1pPr marL="0" indent="0" algn="ctr">
              <a:buNone/>
              <a:defRPr b="1">
                <a:solidFill>
                  <a:schemeClr val="accent1"/>
                </a:solidFill>
              </a:defRPr>
            </a:lvl1pPr>
          </a:lstStyle>
          <a:p>
            <a:endParaRPr lang="en-US" dirty="0"/>
          </a:p>
        </p:txBody>
      </p:sp>
      <p:sp>
        <p:nvSpPr>
          <p:cNvPr id="5" name="Text Placeholder 4">
            <a:extLst>
              <a:ext uri="{FF2B5EF4-FFF2-40B4-BE49-F238E27FC236}">
                <a16:creationId xmlns:a16="http://schemas.microsoft.com/office/drawing/2014/main" xmlns="" id="{B1490A31-DAEA-495C-A258-FC8114380870}"/>
              </a:ext>
            </a:extLst>
          </p:cNvPr>
          <p:cNvSpPr>
            <a:spLocks noGrp="1"/>
          </p:cNvSpPr>
          <p:nvPr userDrawn="1">
            <p:ph type="body" sz="quarter" idx="11" hasCustomPrompt="1"/>
          </p:nvPr>
        </p:nvSpPr>
        <p:spPr>
          <a:xfrm>
            <a:off x="533400" y="1106091"/>
            <a:ext cx="3752850" cy="2931318"/>
          </a:xfrm>
          <a:prstGeom prst="rect">
            <a:avLst/>
          </a:prstGeom>
        </p:spPr>
        <p:txBody>
          <a:bodyPr lIns="0" anchor="ctr"/>
          <a:lstStyle>
            <a:lvl1pPr marL="0" indent="0">
              <a:buNone/>
              <a:defRPr sz="1350">
                <a:solidFill>
                  <a:schemeClr val="accent2"/>
                </a:solidFill>
              </a:defRPr>
            </a:lvl1pPr>
          </a:lstStyle>
          <a:p>
            <a:pPr lvl="0"/>
            <a:r>
              <a:rPr lang="en-US" dirty="0"/>
              <a:t>Arial Regular 18pt, White</a:t>
            </a:r>
          </a:p>
        </p:txBody>
      </p:sp>
      <p:cxnSp>
        <p:nvCxnSpPr>
          <p:cNvPr id="9" name="Straight Connector 8">
            <a:extLst>
              <a:ext uri="{FF2B5EF4-FFF2-40B4-BE49-F238E27FC236}">
                <a16:creationId xmlns:a16="http://schemas.microsoft.com/office/drawing/2014/main" xmlns="" id="{7330F9EF-26CE-4937-970F-97409730DCA7}"/>
              </a:ext>
            </a:extLst>
          </p:cNvPr>
          <p:cNvCxnSpPr>
            <a:cxnSpLocks/>
          </p:cNvCxnSpPr>
          <p:nvPr userDrawn="1"/>
        </p:nvCxnSpPr>
        <p:spPr>
          <a:xfrm>
            <a:off x="438150" y="1111401"/>
            <a:ext cx="0" cy="2920700"/>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331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xmlns="" id="{FFFDD486-A275-4F25-8683-E5A82B9468F4}"/>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ROTUNDA ORANGE</a:t>
            </a:r>
          </a:p>
        </p:txBody>
      </p:sp>
      <p:sp>
        <p:nvSpPr>
          <p:cNvPr id="13" name="Title 1">
            <a:extLst>
              <a:ext uri="{FF2B5EF4-FFF2-40B4-BE49-F238E27FC236}">
                <a16:creationId xmlns:a16="http://schemas.microsoft.com/office/drawing/2014/main" xmlns="" id="{6ED82F30-34FE-4E1F-B8E4-0363DAE27247}"/>
              </a:ext>
            </a:extLst>
          </p:cNvPr>
          <p:cNvSpPr>
            <a:spLocks noGrp="1"/>
          </p:cNvSpPr>
          <p:nvPr>
            <p:ph type="title" hasCustomPrompt="1"/>
          </p:nvPr>
        </p:nvSpPr>
        <p:spPr>
          <a:xfrm>
            <a:off x="360210" y="567183"/>
            <a:ext cx="8440890" cy="844759"/>
          </a:xfrm>
          <a:prstGeom prst="rect">
            <a:avLst/>
          </a:prstGeom>
        </p:spPr>
        <p:txBody>
          <a:bodyPr lIns="0" rIns="0">
            <a:noAutofit/>
          </a:bodyPr>
          <a:lstStyle>
            <a:lvl1pPr>
              <a:lnSpc>
                <a:spcPct val="100000"/>
              </a:lnSpc>
              <a:defRPr sz="2700" b="1" i="0" cap="all" spc="225" baseline="0">
                <a:solidFill>
                  <a:schemeClr val="accent1"/>
                </a:solidFill>
                <a:latin typeface="+mn-lt"/>
                <a:ea typeface="Arial" charset="0"/>
                <a:cs typeface="Arial" charset="0"/>
              </a:defRPr>
            </a:lvl1pPr>
          </a:lstStyle>
          <a:p>
            <a:r>
              <a:rPr lang="en-US" dirty="0"/>
              <a:t>TITLE: ARIAL BOLD 36PT, ROTUNDA ORANGE, “LOOSE” TRACKING</a:t>
            </a:r>
          </a:p>
        </p:txBody>
      </p:sp>
      <p:sp>
        <p:nvSpPr>
          <p:cNvPr id="27" name="Text Placeholder 10">
            <a:extLst>
              <a:ext uri="{FF2B5EF4-FFF2-40B4-BE49-F238E27FC236}">
                <a16:creationId xmlns:a16="http://schemas.microsoft.com/office/drawing/2014/main" xmlns="" id="{AC393ED4-026E-408C-96CD-09DB34E49614}"/>
              </a:ext>
            </a:extLst>
          </p:cNvPr>
          <p:cNvSpPr>
            <a:spLocks noGrp="1"/>
          </p:cNvSpPr>
          <p:nvPr>
            <p:ph type="body" sz="quarter" idx="14" hasCustomPrompt="1"/>
          </p:nvPr>
        </p:nvSpPr>
        <p:spPr>
          <a:xfrm>
            <a:off x="380544" y="1776484"/>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1: Arial Bold 16pt, Jefferson Blue</a:t>
            </a:r>
          </a:p>
        </p:txBody>
      </p:sp>
      <p:sp>
        <p:nvSpPr>
          <p:cNvPr id="28" name="Text Placeholder 10">
            <a:extLst>
              <a:ext uri="{FF2B5EF4-FFF2-40B4-BE49-F238E27FC236}">
                <a16:creationId xmlns:a16="http://schemas.microsoft.com/office/drawing/2014/main" xmlns="" id="{F1261154-703A-4E62-AD27-D2DDC9B38788}"/>
              </a:ext>
            </a:extLst>
          </p:cNvPr>
          <p:cNvSpPr>
            <a:spLocks noGrp="1"/>
          </p:cNvSpPr>
          <p:nvPr>
            <p:ph type="body" sz="quarter" idx="15" hasCustomPrompt="1"/>
          </p:nvPr>
        </p:nvSpPr>
        <p:spPr>
          <a:xfrm>
            <a:off x="380544" y="2289477"/>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2</a:t>
            </a:r>
          </a:p>
        </p:txBody>
      </p:sp>
      <p:sp>
        <p:nvSpPr>
          <p:cNvPr id="29" name="Text Placeholder 10">
            <a:extLst>
              <a:ext uri="{FF2B5EF4-FFF2-40B4-BE49-F238E27FC236}">
                <a16:creationId xmlns:a16="http://schemas.microsoft.com/office/drawing/2014/main" xmlns="" id="{E76DA8BD-B10A-45CD-A7FC-429A369F2F6A}"/>
              </a:ext>
            </a:extLst>
          </p:cNvPr>
          <p:cNvSpPr>
            <a:spLocks noGrp="1"/>
          </p:cNvSpPr>
          <p:nvPr>
            <p:ph type="body" sz="quarter" idx="16" hasCustomPrompt="1"/>
          </p:nvPr>
        </p:nvSpPr>
        <p:spPr>
          <a:xfrm>
            <a:off x="380544" y="2799763"/>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3</a:t>
            </a:r>
          </a:p>
        </p:txBody>
      </p:sp>
      <p:sp>
        <p:nvSpPr>
          <p:cNvPr id="30" name="Text Placeholder 10">
            <a:extLst>
              <a:ext uri="{FF2B5EF4-FFF2-40B4-BE49-F238E27FC236}">
                <a16:creationId xmlns:a16="http://schemas.microsoft.com/office/drawing/2014/main" xmlns="" id="{E179EF20-9320-48E6-9D35-0158E8C340B6}"/>
              </a:ext>
            </a:extLst>
          </p:cNvPr>
          <p:cNvSpPr>
            <a:spLocks noGrp="1"/>
          </p:cNvSpPr>
          <p:nvPr>
            <p:ph type="body" sz="quarter" idx="17" hasCustomPrompt="1"/>
          </p:nvPr>
        </p:nvSpPr>
        <p:spPr>
          <a:xfrm>
            <a:off x="380544" y="3310049"/>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4</a:t>
            </a:r>
          </a:p>
        </p:txBody>
      </p:sp>
      <p:sp>
        <p:nvSpPr>
          <p:cNvPr id="31" name="Text Placeholder 10">
            <a:extLst>
              <a:ext uri="{FF2B5EF4-FFF2-40B4-BE49-F238E27FC236}">
                <a16:creationId xmlns:a16="http://schemas.microsoft.com/office/drawing/2014/main" xmlns="" id="{C7497194-E6B0-47F2-8DEC-0229A19D8BD9}"/>
              </a:ext>
            </a:extLst>
          </p:cNvPr>
          <p:cNvSpPr>
            <a:spLocks noGrp="1"/>
          </p:cNvSpPr>
          <p:nvPr>
            <p:ph type="body" sz="quarter" idx="18" hasCustomPrompt="1"/>
          </p:nvPr>
        </p:nvSpPr>
        <p:spPr>
          <a:xfrm>
            <a:off x="380544" y="3820333"/>
            <a:ext cx="8119872" cy="254428"/>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 Bullet 5</a:t>
            </a:r>
          </a:p>
        </p:txBody>
      </p:sp>
    </p:spTree>
    <p:extLst>
      <p:ext uri="{BB962C8B-B14F-4D97-AF65-F5344CB8AC3E}">
        <p14:creationId xmlns:p14="http://schemas.microsoft.com/office/powerpoint/2010/main" val="22099454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543E1309-117A-4C0D-9960-DD6EFD5242B9}"/>
              </a:ext>
            </a:extLst>
          </p:cNvPr>
          <p:cNvGrpSpPr>
            <a:grpSpLocks noChangeAspect="1"/>
          </p:cNvGrpSpPr>
          <p:nvPr userDrawn="1"/>
        </p:nvGrpSpPr>
        <p:grpSpPr>
          <a:xfrm>
            <a:off x="1746657" y="1512522"/>
            <a:ext cx="5650688" cy="2787133"/>
            <a:chOff x="2235200" y="1676289"/>
            <a:chExt cx="8248805" cy="4068623"/>
          </a:xfrm>
          <a:solidFill>
            <a:schemeClr val="bg2"/>
          </a:solidFill>
        </p:grpSpPr>
        <p:sp>
          <p:nvSpPr>
            <p:cNvPr id="18" name="Freeform 107">
              <a:extLst>
                <a:ext uri="{FF2B5EF4-FFF2-40B4-BE49-F238E27FC236}">
                  <a16:creationId xmlns:a16="http://schemas.microsoft.com/office/drawing/2014/main" xmlns="" id="{75B769CA-B1A3-43B3-BDCE-C7D3FFBB3189}"/>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 name="Freeform 126">
              <a:extLst>
                <a:ext uri="{FF2B5EF4-FFF2-40B4-BE49-F238E27FC236}">
                  <a16:creationId xmlns:a16="http://schemas.microsoft.com/office/drawing/2014/main" xmlns="" id="{8EE5CE9B-5D15-43B8-88DC-6A099A30E4F2}"/>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 name="Freeform 158">
              <a:extLst>
                <a:ext uri="{FF2B5EF4-FFF2-40B4-BE49-F238E27FC236}">
                  <a16:creationId xmlns:a16="http://schemas.microsoft.com/office/drawing/2014/main" xmlns="" id="{EE44F834-B905-40E8-9998-901300796D67}"/>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164">
              <a:extLst>
                <a:ext uri="{FF2B5EF4-FFF2-40B4-BE49-F238E27FC236}">
                  <a16:creationId xmlns:a16="http://schemas.microsoft.com/office/drawing/2014/main" xmlns="" id="{EFCA5072-EC6D-4592-AE80-E929E60CA39B}"/>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3" name="Group 22">
              <a:extLst>
                <a:ext uri="{FF2B5EF4-FFF2-40B4-BE49-F238E27FC236}">
                  <a16:creationId xmlns:a16="http://schemas.microsoft.com/office/drawing/2014/main" xmlns="" id="{B0713583-83C9-4136-9144-0BF04095C385}"/>
                </a:ext>
              </a:extLst>
            </p:cNvPr>
            <p:cNvGrpSpPr/>
            <p:nvPr userDrawn="1"/>
          </p:nvGrpSpPr>
          <p:grpSpPr>
            <a:xfrm>
              <a:off x="2235200" y="1676289"/>
              <a:ext cx="8248805" cy="4068623"/>
              <a:chOff x="1785409" y="1960529"/>
              <a:chExt cx="6680161" cy="3294909"/>
            </a:xfrm>
            <a:grpFill/>
          </p:grpSpPr>
          <p:sp>
            <p:nvSpPr>
              <p:cNvPr id="25" name="Freeform 5">
                <a:extLst>
                  <a:ext uri="{FF2B5EF4-FFF2-40B4-BE49-F238E27FC236}">
                    <a16:creationId xmlns:a16="http://schemas.microsoft.com/office/drawing/2014/main" xmlns="" id="{D3296002-A23A-4929-9E55-65094FEA330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 name="Freeform 6">
                <a:extLst>
                  <a:ext uri="{FF2B5EF4-FFF2-40B4-BE49-F238E27FC236}">
                    <a16:creationId xmlns:a16="http://schemas.microsoft.com/office/drawing/2014/main" xmlns="" id="{FED8140A-AAC2-4B22-9F99-9A17B2C835E7}"/>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 name="Freeform 7">
                <a:extLst>
                  <a:ext uri="{FF2B5EF4-FFF2-40B4-BE49-F238E27FC236}">
                    <a16:creationId xmlns:a16="http://schemas.microsoft.com/office/drawing/2014/main" xmlns="" id="{0F9B09F4-2F2F-4665-8570-6FB7085E2701}"/>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 name="Freeform 8">
                <a:extLst>
                  <a:ext uri="{FF2B5EF4-FFF2-40B4-BE49-F238E27FC236}">
                    <a16:creationId xmlns:a16="http://schemas.microsoft.com/office/drawing/2014/main" xmlns="" id="{D4F8B16E-FD38-45B9-B1C4-1A0BF4291CB3}"/>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 name="Freeform 9">
                <a:extLst>
                  <a:ext uri="{FF2B5EF4-FFF2-40B4-BE49-F238E27FC236}">
                    <a16:creationId xmlns:a16="http://schemas.microsoft.com/office/drawing/2014/main" xmlns="" id="{96B3A75F-C34D-41E4-ADAA-D65D451855CD}"/>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 name="Freeform 10">
                <a:extLst>
                  <a:ext uri="{FF2B5EF4-FFF2-40B4-BE49-F238E27FC236}">
                    <a16:creationId xmlns:a16="http://schemas.microsoft.com/office/drawing/2014/main" xmlns="" id="{FB1D35B2-39E6-49D5-B453-558F9406703C}"/>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9" name="Freeform 11">
                <a:extLst>
                  <a:ext uri="{FF2B5EF4-FFF2-40B4-BE49-F238E27FC236}">
                    <a16:creationId xmlns:a16="http://schemas.microsoft.com/office/drawing/2014/main" xmlns="" id="{CBF925C0-B700-4F8D-8095-508CD8C83232}"/>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0" name="Freeform 12">
                <a:extLst>
                  <a:ext uri="{FF2B5EF4-FFF2-40B4-BE49-F238E27FC236}">
                    <a16:creationId xmlns:a16="http://schemas.microsoft.com/office/drawing/2014/main" xmlns="" id="{B34E234E-D639-4582-BCB4-642188160FF5}"/>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1" name="Freeform 13">
                <a:extLst>
                  <a:ext uri="{FF2B5EF4-FFF2-40B4-BE49-F238E27FC236}">
                    <a16:creationId xmlns:a16="http://schemas.microsoft.com/office/drawing/2014/main" xmlns="" id="{1F219739-C54F-4C6E-B4D5-5EFE43831766}"/>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2" name="Freeform 14">
                <a:extLst>
                  <a:ext uri="{FF2B5EF4-FFF2-40B4-BE49-F238E27FC236}">
                    <a16:creationId xmlns:a16="http://schemas.microsoft.com/office/drawing/2014/main" xmlns="" id="{91C30A60-3319-4E53-BDC7-FBAC517D7131}"/>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3" name="Freeform 15">
                <a:extLst>
                  <a:ext uri="{FF2B5EF4-FFF2-40B4-BE49-F238E27FC236}">
                    <a16:creationId xmlns:a16="http://schemas.microsoft.com/office/drawing/2014/main" xmlns="" id="{CD6D3488-30A7-4104-ACBB-27A4144545B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4" name="Freeform 16">
                <a:extLst>
                  <a:ext uri="{FF2B5EF4-FFF2-40B4-BE49-F238E27FC236}">
                    <a16:creationId xmlns:a16="http://schemas.microsoft.com/office/drawing/2014/main" xmlns="" id="{0FDD3F07-6170-4F79-B3F8-F9AD84AD207A}"/>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5" name="Freeform 17">
                <a:extLst>
                  <a:ext uri="{FF2B5EF4-FFF2-40B4-BE49-F238E27FC236}">
                    <a16:creationId xmlns:a16="http://schemas.microsoft.com/office/drawing/2014/main" xmlns="" id="{FA5CA788-6A14-406D-AD0E-F356AA89A7BA}"/>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6" name="Freeform 18">
                <a:extLst>
                  <a:ext uri="{FF2B5EF4-FFF2-40B4-BE49-F238E27FC236}">
                    <a16:creationId xmlns:a16="http://schemas.microsoft.com/office/drawing/2014/main" xmlns="" id="{E7E4EA15-7677-4509-A8FE-0B58D7AFDF71}"/>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7" name="Freeform 19">
                <a:extLst>
                  <a:ext uri="{FF2B5EF4-FFF2-40B4-BE49-F238E27FC236}">
                    <a16:creationId xmlns:a16="http://schemas.microsoft.com/office/drawing/2014/main" xmlns="" id="{D2E91A33-E42D-4F31-B3BE-6D159C903254}"/>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8" name="Freeform 20">
                <a:extLst>
                  <a:ext uri="{FF2B5EF4-FFF2-40B4-BE49-F238E27FC236}">
                    <a16:creationId xmlns:a16="http://schemas.microsoft.com/office/drawing/2014/main" xmlns="" id="{FB38FE85-1472-428C-8D9F-CA1A698B3E49}"/>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49" name="Freeform 21">
                <a:extLst>
                  <a:ext uri="{FF2B5EF4-FFF2-40B4-BE49-F238E27FC236}">
                    <a16:creationId xmlns:a16="http://schemas.microsoft.com/office/drawing/2014/main" xmlns="" id="{103AE938-39D0-47D1-87B7-7B4C598DE49D}"/>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0" name="Freeform 22">
                <a:extLst>
                  <a:ext uri="{FF2B5EF4-FFF2-40B4-BE49-F238E27FC236}">
                    <a16:creationId xmlns:a16="http://schemas.microsoft.com/office/drawing/2014/main" xmlns="" id="{4F4ADBE4-7A34-40AC-8BF6-83FF2984791A}"/>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1" name="Freeform 23">
                <a:extLst>
                  <a:ext uri="{FF2B5EF4-FFF2-40B4-BE49-F238E27FC236}">
                    <a16:creationId xmlns:a16="http://schemas.microsoft.com/office/drawing/2014/main" xmlns="" id="{F70351F7-1D66-4782-8A36-E71F09634688}"/>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2" name="Freeform 24">
                <a:extLst>
                  <a:ext uri="{FF2B5EF4-FFF2-40B4-BE49-F238E27FC236}">
                    <a16:creationId xmlns:a16="http://schemas.microsoft.com/office/drawing/2014/main" xmlns="" id="{33581E5B-E370-4D61-941F-71A2E52A2804}"/>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3" name="Freeform 25">
                <a:extLst>
                  <a:ext uri="{FF2B5EF4-FFF2-40B4-BE49-F238E27FC236}">
                    <a16:creationId xmlns:a16="http://schemas.microsoft.com/office/drawing/2014/main" xmlns="" id="{3C45B1B2-ACE5-441F-82F5-46FA213707A8}"/>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4" name="Freeform 26">
                <a:extLst>
                  <a:ext uri="{FF2B5EF4-FFF2-40B4-BE49-F238E27FC236}">
                    <a16:creationId xmlns:a16="http://schemas.microsoft.com/office/drawing/2014/main" xmlns="" id="{9C9E96F7-D2DB-4848-A4C3-60BE566987CA}"/>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Freeform 27">
                <a:extLst>
                  <a:ext uri="{FF2B5EF4-FFF2-40B4-BE49-F238E27FC236}">
                    <a16:creationId xmlns:a16="http://schemas.microsoft.com/office/drawing/2014/main" xmlns="" id="{773B0BD8-57F1-4B19-81C1-A342BA4F6217}"/>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6" name="Freeform 28">
                <a:extLst>
                  <a:ext uri="{FF2B5EF4-FFF2-40B4-BE49-F238E27FC236}">
                    <a16:creationId xmlns:a16="http://schemas.microsoft.com/office/drawing/2014/main" xmlns="" id="{2DFA8D16-9238-4E83-A49E-35DF74EC1E5D}"/>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7" name="Freeform 29">
                <a:extLst>
                  <a:ext uri="{FF2B5EF4-FFF2-40B4-BE49-F238E27FC236}">
                    <a16:creationId xmlns:a16="http://schemas.microsoft.com/office/drawing/2014/main" xmlns="" id="{3E531247-02D1-4CA3-99A1-4AE7D02D53E0}"/>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8" name="Freeform 30">
                <a:extLst>
                  <a:ext uri="{FF2B5EF4-FFF2-40B4-BE49-F238E27FC236}">
                    <a16:creationId xmlns:a16="http://schemas.microsoft.com/office/drawing/2014/main" xmlns="" id="{42396486-4D06-409E-8CFD-D69A9DA937AA}"/>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9" name="Freeform 31">
                <a:extLst>
                  <a:ext uri="{FF2B5EF4-FFF2-40B4-BE49-F238E27FC236}">
                    <a16:creationId xmlns:a16="http://schemas.microsoft.com/office/drawing/2014/main" xmlns="" id="{09604288-D42C-4857-BA28-74173FC2D32F}"/>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32">
                <a:extLst>
                  <a:ext uri="{FF2B5EF4-FFF2-40B4-BE49-F238E27FC236}">
                    <a16:creationId xmlns:a16="http://schemas.microsoft.com/office/drawing/2014/main" xmlns="" id="{010410A2-D70D-4FF3-B8BC-12FA02C68C39}"/>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1" name="Freeform 33">
                <a:extLst>
                  <a:ext uri="{FF2B5EF4-FFF2-40B4-BE49-F238E27FC236}">
                    <a16:creationId xmlns:a16="http://schemas.microsoft.com/office/drawing/2014/main" xmlns="" id="{DB9CC3AF-04D6-4558-A7E2-A265166D6B3D}"/>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2" name="Freeform 34">
                <a:extLst>
                  <a:ext uri="{FF2B5EF4-FFF2-40B4-BE49-F238E27FC236}">
                    <a16:creationId xmlns:a16="http://schemas.microsoft.com/office/drawing/2014/main" xmlns="" id="{39C72BDA-0215-472D-A012-C3106BA8B305}"/>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3" name="Freeform 35">
                <a:extLst>
                  <a:ext uri="{FF2B5EF4-FFF2-40B4-BE49-F238E27FC236}">
                    <a16:creationId xmlns:a16="http://schemas.microsoft.com/office/drawing/2014/main" xmlns="" id="{0718D27A-AD1B-4B72-933E-64137AACFEC0}"/>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4" name="Freeform 36">
                <a:extLst>
                  <a:ext uri="{FF2B5EF4-FFF2-40B4-BE49-F238E27FC236}">
                    <a16:creationId xmlns:a16="http://schemas.microsoft.com/office/drawing/2014/main" xmlns="" id="{DAB5F9DE-8BF5-469B-A436-A31846D592A9}"/>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5" name="Freeform 37">
                <a:extLst>
                  <a:ext uri="{FF2B5EF4-FFF2-40B4-BE49-F238E27FC236}">
                    <a16:creationId xmlns:a16="http://schemas.microsoft.com/office/drawing/2014/main" xmlns="" id="{AB627A17-04EE-499D-8BC0-D4DF3C5FC67B}"/>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Freeform 38">
                <a:extLst>
                  <a:ext uri="{FF2B5EF4-FFF2-40B4-BE49-F238E27FC236}">
                    <a16:creationId xmlns:a16="http://schemas.microsoft.com/office/drawing/2014/main" xmlns="" id="{8344CECB-D3E8-43F5-A3BD-32AC82D7F89C}"/>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7" name="Freeform 39">
                <a:extLst>
                  <a:ext uri="{FF2B5EF4-FFF2-40B4-BE49-F238E27FC236}">
                    <a16:creationId xmlns:a16="http://schemas.microsoft.com/office/drawing/2014/main" xmlns="" id="{66E1376A-B4B3-4685-9A6C-C04A9064F3F4}"/>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8" name="Freeform 40">
                <a:extLst>
                  <a:ext uri="{FF2B5EF4-FFF2-40B4-BE49-F238E27FC236}">
                    <a16:creationId xmlns:a16="http://schemas.microsoft.com/office/drawing/2014/main" xmlns="" id="{20F4D6FE-05D0-49F3-AAC4-99A9A60D432B}"/>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69" name="Freeform 41">
                <a:extLst>
                  <a:ext uri="{FF2B5EF4-FFF2-40B4-BE49-F238E27FC236}">
                    <a16:creationId xmlns:a16="http://schemas.microsoft.com/office/drawing/2014/main" xmlns="" id="{879688A1-7DD6-4013-B2AE-FC5A60E048DB}"/>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0" name="Freeform 42">
                <a:extLst>
                  <a:ext uri="{FF2B5EF4-FFF2-40B4-BE49-F238E27FC236}">
                    <a16:creationId xmlns:a16="http://schemas.microsoft.com/office/drawing/2014/main" xmlns="" id="{62F8FAC2-B223-4C76-864D-351F0E895763}"/>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1" name="Freeform 43">
                <a:extLst>
                  <a:ext uri="{FF2B5EF4-FFF2-40B4-BE49-F238E27FC236}">
                    <a16:creationId xmlns:a16="http://schemas.microsoft.com/office/drawing/2014/main" xmlns="" id="{808D8C37-B876-4375-BD70-8E9EF34D2754}"/>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2" name="Freeform 44">
                <a:extLst>
                  <a:ext uri="{FF2B5EF4-FFF2-40B4-BE49-F238E27FC236}">
                    <a16:creationId xmlns:a16="http://schemas.microsoft.com/office/drawing/2014/main" xmlns="" id="{DA4B656B-1A4B-4E74-83C6-AE84D470D0AA}"/>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Freeform 45">
                <a:extLst>
                  <a:ext uri="{FF2B5EF4-FFF2-40B4-BE49-F238E27FC236}">
                    <a16:creationId xmlns:a16="http://schemas.microsoft.com/office/drawing/2014/main" xmlns="" id="{1650AC67-2EDE-43CA-A0E8-FF70CA8D28E4}"/>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Freeform 46">
                <a:extLst>
                  <a:ext uri="{FF2B5EF4-FFF2-40B4-BE49-F238E27FC236}">
                    <a16:creationId xmlns:a16="http://schemas.microsoft.com/office/drawing/2014/main" xmlns="" id="{A0CF96C3-E9EF-4D92-B118-EE90FB2B336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5" name="Freeform 47">
                <a:extLst>
                  <a:ext uri="{FF2B5EF4-FFF2-40B4-BE49-F238E27FC236}">
                    <a16:creationId xmlns:a16="http://schemas.microsoft.com/office/drawing/2014/main" xmlns="" id="{461F8687-EA8B-4389-93CD-6D84D7BABE1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6" name="Freeform 48">
                <a:extLst>
                  <a:ext uri="{FF2B5EF4-FFF2-40B4-BE49-F238E27FC236}">
                    <a16:creationId xmlns:a16="http://schemas.microsoft.com/office/drawing/2014/main" xmlns="" id="{76CA3754-692B-4A82-AD2E-5909FC3C46B6}"/>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7" name="Freeform 49">
                <a:extLst>
                  <a:ext uri="{FF2B5EF4-FFF2-40B4-BE49-F238E27FC236}">
                    <a16:creationId xmlns:a16="http://schemas.microsoft.com/office/drawing/2014/main" xmlns="" id="{3D3A646E-514A-4987-A8C3-E8D36733CDAF}"/>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8" name="Freeform 50">
                <a:extLst>
                  <a:ext uri="{FF2B5EF4-FFF2-40B4-BE49-F238E27FC236}">
                    <a16:creationId xmlns:a16="http://schemas.microsoft.com/office/drawing/2014/main" xmlns="" id="{FFFA6464-E4A4-4677-ABEC-51DAF4363352}"/>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79" name="Freeform 51">
                <a:extLst>
                  <a:ext uri="{FF2B5EF4-FFF2-40B4-BE49-F238E27FC236}">
                    <a16:creationId xmlns:a16="http://schemas.microsoft.com/office/drawing/2014/main" xmlns="" id="{2ED64186-FD6C-4093-BDA2-BEAB38098A3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0" name="Freeform 52">
                <a:extLst>
                  <a:ext uri="{FF2B5EF4-FFF2-40B4-BE49-F238E27FC236}">
                    <a16:creationId xmlns:a16="http://schemas.microsoft.com/office/drawing/2014/main" xmlns="" id="{DB3C8C1E-FC9F-49CD-A077-BC8905FBFEF7}"/>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1" name="Freeform 53">
                <a:extLst>
                  <a:ext uri="{FF2B5EF4-FFF2-40B4-BE49-F238E27FC236}">
                    <a16:creationId xmlns:a16="http://schemas.microsoft.com/office/drawing/2014/main" xmlns="" id="{7DD13C1E-B335-485D-99E3-9023AAD18BE3}"/>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2" name="Freeform 54">
                <a:extLst>
                  <a:ext uri="{FF2B5EF4-FFF2-40B4-BE49-F238E27FC236}">
                    <a16:creationId xmlns:a16="http://schemas.microsoft.com/office/drawing/2014/main" xmlns="" id="{F27FF28E-3D17-44CC-A408-B1802CCD986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3" name="Freeform 55">
                <a:extLst>
                  <a:ext uri="{FF2B5EF4-FFF2-40B4-BE49-F238E27FC236}">
                    <a16:creationId xmlns:a16="http://schemas.microsoft.com/office/drawing/2014/main" xmlns="" id="{9216E07F-B844-425B-A6AC-27CEA554D023}"/>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4" name="Freeform 56">
                <a:extLst>
                  <a:ext uri="{FF2B5EF4-FFF2-40B4-BE49-F238E27FC236}">
                    <a16:creationId xmlns:a16="http://schemas.microsoft.com/office/drawing/2014/main" xmlns="" id="{C2D611B5-FE8A-4AD7-8163-D04F268D09EC}"/>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5" name="Freeform 57">
                <a:extLst>
                  <a:ext uri="{FF2B5EF4-FFF2-40B4-BE49-F238E27FC236}">
                    <a16:creationId xmlns:a16="http://schemas.microsoft.com/office/drawing/2014/main" xmlns="" id="{4545332F-41A5-4948-B6F0-547E31956258}"/>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6" name="Freeform 58">
                <a:extLst>
                  <a:ext uri="{FF2B5EF4-FFF2-40B4-BE49-F238E27FC236}">
                    <a16:creationId xmlns:a16="http://schemas.microsoft.com/office/drawing/2014/main" xmlns="" id="{9986D05E-05AE-442D-A89A-29D7EB8E576E}"/>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7" name="Freeform 59">
                <a:extLst>
                  <a:ext uri="{FF2B5EF4-FFF2-40B4-BE49-F238E27FC236}">
                    <a16:creationId xmlns:a16="http://schemas.microsoft.com/office/drawing/2014/main" xmlns="" id="{965281FD-3016-482D-AAE7-051B9A6AD433}"/>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8" name="Freeform 60">
                <a:extLst>
                  <a:ext uri="{FF2B5EF4-FFF2-40B4-BE49-F238E27FC236}">
                    <a16:creationId xmlns:a16="http://schemas.microsoft.com/office/drawing/2014/main" xmlns="" id="{455D062D-057E-4600-A987-D29130B5597E}"/>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89" name="Freeform 61">
                <a:extLst>
                  <a:ext uri="{FF2B5EF4-FFF2-40B4-BE49-F238E27FC236}">
                    <a16:creationId xmlns:a16="http://schemas.microsoft.com/office/drawing/2014/main" xmlns="" id="{4A8AAB3B-86D0-4860-8E80-AB5134E129C8}"/>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0" name="Freeform 62">
                <a:extLst>
                  <a:ext uri="{FF2B5EF4-FFF2-40B4-BE49-F238E27FC236}">
                    <a16:creationId xmlns:a16="http://schemas.microsoft.com/office/drawing/2014/main" xmlns="" id="{5FCD7370-0FA7-41A2-A83B-D14E59DF452B}"/>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1" name="Freeform 63">
                <a:extLst>
                  <a:ext uri="{FF2B5EF4-FFF2-40B4-BE49-F238E27FC236}">
                    <a16:creationId xmlns:a16="http://schemas.microsoft.com/office/drawing/2014/main" xmlns="" id="{43C5979F-341F-4645-BC01-8302A25503DA}"/>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2" name="Freeform 64">
                <a:extLst>
                  <a:ext uri="{FF2B5EF4-FFF2-40B4-BE49-F238E27FC236}">
                    <a16:creationId xmlns:a16="http://schemas.microsoft.com/office/drawing/2014/main" xmlns="" id="{729B3571-7807-42CF-8784-73555F1465C5}"/>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3" name="Freeform 65">
                <a:extLst>
                  <a:ext uri="{FF2B5EF4-FFF2-40B4-BE49-F238E27FC236}">
                    <a16:creationId xmlns:a16="http://schemas.microsoft.com/office/drawing/2014/main" xmlns="" id="{C34F2873-BDFD-4C4D-AB67-AF767D5951D2}"/>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4" name="Freeform 66">
                <a:extLst>
                  <a:ext uri="{FF2B5EF4-FFF2-40B4-BE49-F238E27FC236}">
                    <a16:creationId xmlns:a16="http://schemas.microsoft.com/office/drawing/2014/main" xmlns="" id="{F88956E0-4BC6-4C59-BBDE-53959937DF12}"/>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5" name="Freeform 67">
                <a:extLst>
                  <a:ext uri="{FF2B5EF4-FFF2-40B4-BE49-F238E27FC236}">
                    <a16:creationId xmlns:a16="http://schemas.microsoft.com/office/drawing/2014/main" xmlns="" id="{C76DDD5C-A587-48E6-8AC8-97521AC5BF90}"/>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6" name="Freeform 68">
                <a:extLst>
                  <a:ext uri="{FF2B5EF4-FFF2-40B4-BE49-F238E27FC236}">
                    <a16:creationId xmlns:a16="http://schemas.microsoft.com/office/drawing/2014/main" xmlns="" id="{614783C4-9365-4E3F-B556-9C22D376AF4E}"/>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7" name="Freeform 69">
                <a:extLst>
                  <a:ext uri="{FF2B5EF4-FFF2-40B4-BE49-F238E27FC236}">
                    <a16:creationId xmlns:a16="http://schemas.microsoft.com/office/drawing/2014/main" xmlns="" id="{FCDDCF65-477E-47F9-ADC0-41DCEF2C1265}"/>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8" name="Freeform 70">
                <a:extLst>
                  <a:ext uri="{FF2B5EF4-FFF2-40B4-BE49-F238E27FC236}">
                    <a16:creationId xmlns:a16="http://schemas.microsoft.com/office/drawing/2014/main" xmlns="" id="{75E5A5C3-A926-487C-B649-1CCB3954B503}"/>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99" name="Freeform 71">
                <a:extLst>
                  <a:ext uri="{FF2B5EF4-FFF2-40B4-BE49-F238E27FC236}">
                    <a16:creationId xmlns:a16="http://schemas.microsoft.com/office/drawing/2014/main" xmlns="" id="{E879E9D2-8851-43B8-A6D9-E854FD2B2B08}"/>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0" name="Freeform 72">
                <a:extLst>
                  <a:ext uri="{FF2B5EF4-FFF2-40B4-BE49-F238E27FC236}">
                    <a16:creationId xmlns:a16="http://schemas.microsoft.com/office/drawing/2014/main" xmlns="" id="{34BF832D-B686-4D28-AB7C-15B5490BEE7E}"/>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1" name="Freeform 73">
                <a:extLst>
                  <a:ext uri="{FF2B5EF4-FFF2-40B4-BE49-F238E27FC236}">
                    <a16:creationId xmlns:a16="http://schemas.microsoft.com/office/drawing/2014/main" xmlns="" id="{9535DD5F-F3A6-4113-8679-A88038B6E503}"/>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2" name="Freeform 74">
                <a:extLst>
                  <a:ext uri="{FF2B5EF4-FFF2-40B4-BE49-F238E27FC236}">
                    <a16:creationId xmlns:a16="http://schemas.microsoft.com/office/drawing/2014/main" xmlns="" id="{D7EC02C0-912F-4C8E-A7D9-4BD099ACD23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3" name="Freeform 75">
                <a:extLst>
                  <a:ext uri="{FF2B5EF4-FFF2-40B4-BE49-F238E27FC236}">
                    <a16:creationId xmlns:a16="http://schemas.microsoft.com/office/drawing/2014/main" xmlns="" id="{980DDFE4-B15E-445B-85CD-1EBBEE597B2A}"/>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4" name="Freeform 76">
                <a:extLst>
                  <a:ext uri="{FF2B5EF4-FFF2-40B4-BE49-F238E27FC236}">
                    <a16:creationId xmlns:a16="http://schemas.microsoft.com/office/drawing/2014/main" xmlns="" id="{5E60AEF0-EDBC-4EC3-AB0F-214C4CA611C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5" name="Freeform 77">
                <a:extLst>
                  <a:ext uri="{FF2B5EF4-FFF2-40B4-BE49-F238E27FC236}">
                    <a16:creationId xmlns:a16="http://schemas.microsoft.com/office/drawing/2014/main" xmlns="" id="{E5B51A1A-F878-45C6-9724-8E834194D9AD}"/>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6" name="Freeform 78">
                <a:extLst>
                  <a:ext uri="{FF2B5EF4-FFF2-40B4-BE49-F238E27FC236}">
                    <a16:creationId xmlns:a16="http://schemas.microsoft.com/office/drawing/2014/main" xmlns="" id="{BCBD1127-67B1-43A2-9B74-D4B2EFAFF50C}"/>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7" name="Freeform 79">
                <a:extLst>
                  <a:ext uri="{FF2B5EF4-FFF2-40B4-BE49-F238E27FC236}">
                    <a16:creationId xmlns:a16="http://schemas.microsoft.com/office/drawing/2014/main" xmlns="" id="{E8060256-E426-4362-9D58-F748DE3F3FE9}"/>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8" name="Freeform 80">
                <a:extLst>
                  <a:ext uri="{FF2B5EF4-FFF2-40B4-BE49-F238E27FC236}">
                    <a16:creationId xmlns:a16="http://schemas.microsoft.com/office/drawing/2014/main" xmlns="" id="{81302BAC-BDD3-406B-B3F4-19430A292F9D}"/>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09" name="Freeform 81">
                <a:extLst>
                  <a:ext uri="{FF2B5EF4-FFF2-40B4-BE49-F238E27FC236}">
                    <a16:creationId xmlns:a16="http://schemas.microsoft.com/office/drawing/2014/main" xmlns="" id="{2AB420C5-BAC5-4E2D-8DC9-A2E2EEE55040}"/>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0" name="Freeform 82">
                <a:extLst>
                  <a:ext uri="{FF2B5EF4-FFF2-40B4-BE49-F238E27FC236}">
                    <a16:creationId xmlns:a16="http://schemas.microsoft.com/office/drawing/2014/main" xmlns="" id="{A0EDB801-0B7E-4544-A9C5-FEAB75611DEA}"/>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1" name="Freeform 83">
                <a:extLst>
                  <a:ext uri="{FF2B5EF4-FFF2-40B4-BE49-F238E27FC236}">
                    <a16:creationId xmlns:a16="http://schemas.microsoft.com/office/drawing/2014/main" xmlns="" id="{66D09031-F43C-4C93-989A-C0CC57C467D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2" name="Freeform 84">
                <a:extLst>
                  <a:ext uri="{FF2B5EF4-FFF2-40B4-BE49-F238E27FC236}">
                    <a16:creationId xmlns:a16="http://schemas.microsoft.com/office/drawing/2014/main" xmlns="" id="{635EA3DA-03D8-4312-9596-FC03DB58B8E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3" name="Freeform 85">
                <a:extLst>
                  <a:ext uri="{FF2B5EF4-FFF2-40B4-BE49-F238E27FC236}">
                    <a16:creationId xmlns:a16="http://schemas.microsoft.com/office/drawing/2014/main" xmlns="" id="{3B66DA0F-C314-4A6C-92F1-E34701BF2267}"/>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4" name="Freeform 86">
                <a:extLst>
                  <a:ext uri="{FF2B5EF4-FFF2-40B4-BE49-F238E27FC236}">
                    <a16:creationId xmlns:a16="http://schemas.microsoft.com/office/drawing/2014/main" xmlns="" id="{F22A9774-A094-4E6E-AABA-9D87745D22D4}"/>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5" name="Freeform 87">
                <a:extLst>
                  <a:ext uri="{FF2B5EF4-FFF2-40B4-BE49-F238E27FC236}">
                    <a16:creationId xmlns:a16="http://schemas.microsoft.com/office/drawing/2014/main" xmlns="" id="{C7D89AEA-B89E-4E16-9AB8-FD5DA7BAD737}"/>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6" name="Freeform 88">
                <a:extLst>
                  <a:ext uri="{FF2B5EF4-FFF2-40B4-BE49-F238E27FC236}">
                    <a16:creationId xmlns:a16="http://schemas.microsoft.com/office/drawing/2014/main" xmlns="" id="{D1558FCB-EE3B-40FC-A140-3AE8F2370D03}"/>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7" name="Freeform 89">
                <a:extLst>
                  <a:ext uri="{FF2B5EF4-FFF2-40B4-BE49-F238E27FC236}">
                    <a16:creationId xmlns:a16="http://schemas.microsoft.com/office/drawing/2014/main" xmlns="" id="{590BAE44-B945-477E-A357-6553FAC7A7C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8" name="Freeform 90">
                <a:extLst>
                  <a:ext uri="{FF2B5EF4-FFF2-40B4-BE49-F238E27FC236}">
                    <a16:creationId xmlns:a16="http://schemas.microsoft.com/office/drawing/2014/main" xmlns="" id="{7772BAEB-D8EF-41AD-AD4E-0E427ABE0949}"/>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19" name="Freeform 91">
                <a:extLst>
                  <a:ext uri="{FF2B5EF4-FFF2-40B4-BE49-F238E27FC236}">
                    <a16:creationId xmlns:a16="http://schemas.microsoft.com/office/drawing/2014/main" xmlns="" id="{4E7B545B-F0F3-46DA-B077-A0FCA57BD5F9}"/>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0" name="Freeform 92">
                <a:extLst>
                  <a:ext uri="{FF2B5EF4-FFF2-40B4-BE49-F238E27FC236}">
                    <a16:creationId xmlns:a16="http://schemas.microsoft.com/office/drawing/2014/main" xmlns="" id="{C58C0223-442F-4D46-B771-1ABC2D10223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1" name="Freeform 93">
                <a:extLst>
                  <a:ext uri="{FF2B5EF4-FFF2-40B4-BE49-F238E27FC236}">
                    <a16:creationId xmlns:a16="http://schemas.microsoft.com/office/drawing/2014/main" xmlns="" id="{E07B8F9C-30BE-4176-A0F1-3DA9F88B79C0}"/>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2" name="Freeform 94">
                <a:extLst>
                  <a:ext uri="{FF2B5EF4-FFF2-40B4-BE49-F238E27FC236}">
                    <a16:creationId xmlns:a16="http://schemas.microsoft.com/office/drawing/2014/main" xmlns="" id="{90A011FA-6DDE-448A-8FC3-7AD30F57B3AB}"/>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3" name="Freeform 95">
                <a:extLst>
                  <a:ext uri="{FF2B5EF4-FFF2-40B4-BE49-F238E27FC236}">
                    <a16:creationId xmlns:a16="http://schemas.microsoft.com/office/drawing/2014/main" xmlns="" id="{3EAC63D5-1105-4DD3-83E9-0218F98E5D4E}"/>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4" name="Freeform 96">
                <a:extLst>
                  <a:ext uri="{FF2B5EF4-FFF2-40B4-BE49-F238E27FC236}">
                    <a16:creationId xmlns:a16="http://schemas.microsoft.com/office/drawing/2014/main" xmlns="" id="{1A73323B-1813-4200-911E-0DA88C51BF28}"/>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5" name="Freeform 97">
                <a:extLst>
                  <a:ext uri="{FF2B5EF4-FFF2-40B4-BE49-F238E27FC236}">
                    <a16:creationId xmlns:a16="http://schemas.microsoft.com/office/drawing/2014/main" xmlns="" id="{A1E16A30-49C6-4795-95E1-27B6122AA6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6" name="Freeform 98">
                <a:extLst>
                  <a:ext uri="{FF2B5EF4-FFF2-40B4-BE49-F238E27FC236}">
                    <a16:creationId xmlns:a16="http://schemas.microsoft.com/office/drawing/2014/main" xmlns="" id="{0C94DFED-6D47-44B0-9BBB-ED8E342038FE}"/>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7" name="Freeform 99">
                <a:extLst>
                  <a:ext uri="{FF2B5EF4-FFF2-40B4-BE49-F238E27FC236}">
                    <a16:creationId xmlns:a16="http://schemas.microsoft.com/office/drawing/2014/main" xmlns="" id="{5F21D749-6219-4185-8BB7-CA3B31D70AE0}"/>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8" name="Freeform 100">
                <a:extLst>
                  <a:ext uri="{FF2B5EF4-FFF2-40B4-BE49-F238E27FC236}">
                    <a16:creationId xmlns:a16="http://schemas.microsoft.com/office/drawing/2014/main" xmlns="" id="{59FE0E6A-0193-4442-A607-602F4D359103}"/>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29" name="Freeform 101">
                <a:extLst>
                  <a:ext uri="{FF2B5EF4-FFF2-40B4-BE49-F238E27FC236}">
                    <a16:creationId xmlns:a16="http://schemas.microsoft.com/office/drawing/2014/main" xmlns="" id="{BB059A86-4851-4435-AFBE-03D13F488CC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0" name="Freeform 102">
                <a:extLst>
                  <a:ext uri="{FF2B5EF4-FFF2-40B4-BE49-F238E27FC236}">
                    <a16:creationId xmlns:a16="http://schemas.microsoft.com/office/drawing/2014/main" xmlns="" id="{A7ADB567-D85E-47D0-8A32-53CF05ECD395}"/>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1" name="Freeform 103">
                <a:extLst>
                  <a:ext uri="{FF2B5EF4-FFF2-40B4-BE49-F238E27FC236}">
                    <a16:creationId xmlns:a16="http://schemas.microsoft.com/office/drawing/2014/main" xmlns="" id="{11BA8FA8-5CC9-4061-879C-2417453EC4CA}"/>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2" name="Freeform 104">
                <a:extLst>
                  <a:ext uri="{FF2B5EF4-FFF2-40B4-BE49-F238E27FC236}">
                    <a16:creationId xmlns:a16="http://schemas.microsoft.com/office/drawing/2014/main" xmlns="" id="{A9898D0B-9E7A-42A1-B6E2-02C5A722A7D2}"/>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3" name="Freeform 105">
                <a:extLst>
                  <a:ext uri="{FF2B5EF4-FFF2-40B4-BE49-F238E27FC236}">
                    <a16:creationId xmlns:a16="http://schemas.microsoft.com/office/drawing/2014/main" xmlns="" id="{A9F76C44-733C-4368-B5F3-BFFABECCF305}"/>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4" name="Freeform 106">
                <a:extLst>
                  <a:ext uri="{FF2B5EF4-FFF2-40B4-BE49-F238E27FC236}">
                    <a16:creationId xmlns:a16="http://schemas.microsoft.com/office/drawing/2014/main" xmlns="" id="{FF8ED26C-58A8-4544-A811-2AEE3A1DFA26}"/>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5" name="Freeform 108">
                <a:extLst>
                  <a:ext uri="{FF2B5EF4-FFF2-40B4-BE49-F238E27FC236}">
                    <a16:creationId xmlns:a16="http://schemas.microsoft.com/office/drawing/2014/main" xmlns="" id="{2167C2D9-57A8-44DD-9160-CECDD75473C8}"/>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6" name="Freeform 109">
                <a:extLst>
                  <a:ext uri="{FF2B5EF4-FFF2-40B4-BE49-F238E27FC236}">
                    <a16:creationId xmlns:a16="http://schemas.microsoft.com/office/drawing/2014/main" xmlns="" id="{B0CCD97E-FBB9-4BA2-A4C9-F44CA783F34A}"/>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7" name="Freeform 110">
                <a:extLst>
                  <a:ext uri="{FF2B5EF4-FFF2-40B4-BE49-F238E27FC236}">
                    <a16:creationId xmlns:a16="http://schemas.microsoft.com/office/drawing/2014/main" xmlns="" id="{C3CF7DDD-A85A-47E2-B187-75BCC184C22C}"/>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8" name="Freeform 111">
                <a:extLst>
                  <a:ext uri="{FF2B5EF4-FFF2-40B4-BE49-F238E27FC236}">
                    <a16:creationId xmlns:a16="http://schemas.microsoft.com/office/drawing/2014/main" xmlns="" id="{5A3B868B-5E39-47F1-8D20-22558C94FF8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39" name="Freeform 112">
                <a:extLst>
                  <a:ext uri="{FF2B5EF4-FFF2-40B4-BE49-F238E27FC236}">
                    <a16:creationId xmlns:a16="http://schemas.microsoft.com/office/drawing/2014/main" xmlns="" id="{14782A59-9FCB-458F-BFE4-49DEAED5F38C}"/>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0" name="Freeform 113">
                <a:extLst>
                  <a:ext uri="{FF2B5EF4-FFF2-40B4-BE49-F238E27FC236}">
                    <a16:creationId xmlns:a16="http://schemas.microsoft.com/office/drawing/2014/main" xmlns="" id="{0EC28739-BBBE-4AA6-9748-6DE7AE8B764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114">
                <a:extLst>
                  <a:ext uri="{FF2B5EF4-FFF2-40B4-BE49-F238E27FC236}">
                    <a16:creationId xmlns:a16="http://schemas.microsoft.com/office/drawing/2014/main" xmlns="" id="{41448CCB-D666-4097-BA88-39AF415F3F4B}"/>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2" name="Freeform 115">
                <a:extLst>
                  <a:ext uri="{FF2B5EF4-FFF2-40B4-BE49-F238E27FC236}">
                    <a16:creationId xmlns:a16="http://schemas.microsoft.com/office/drawing/2014/main" xmlns="" id="{B7B182F3-77F4-4B29-9E21-465B16668358}"/>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3" name="Freeform 116">
                <a:extLst>
                  <a:ext uri="{FF2B5EF4-FFF2-40B4-BE49-F238E27FC236}">
                    <a16:creationId xmlns:a16="http://schemas.microsoft.com/office/drawing/2014/main" xmlns="" id="{B7E42A2E-CADC-4D53-847D-E2603B62D6DA}"/>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4" name="Freeform 117">
                <a:extLst>
                  <a:ext uri="{FF2B5EF4-FFF2-40B4-BE49-F238E27FC236}">
                    <a16:creationId xmlns:a16="http://schemas.microsoft.com/office/drawing/2014/main" xmlns="" id="{C239C1FA-2BB7-4686-B83D-402FA804C70F}"/>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5" name="Freeform 118">
                <a:extLst>
                  <a:ext uri="{FF2B5EF4-FFF2-40B4-BE49-F238E27FC236}">
                    <a16:creationId xmlns:a16="http://schemas.microsoft.com/office/drawing/2014/main" xmlns="" id="{2F716064-8337-4A5F-B5CB-4A17B3B9E50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6" name="Freeform 119">
                <a:extLst>
                  <a:ext uri="{FF2B5EF4-FFF2-40B4-BE49-F238E27FC236}">
                    <a16:creationId xmlns:a16="http://schemas.microsoft.com/office/drawing/2014/main" xmlns="" id="{5BB7F68A-8FC8-4C34-8ADC-585C0866E522}"/>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7" name="Freeform 120">
                <a:extLst>
                  <a:ext uri="{FF2B5EF4-FFF2-40B4-BE49-F238E27FC236}">
                    <a16:creationId xmlns:a16="http://schemas.microsoft.com/office/drawing/2014/main" xmlns="" id="{D3A769B6-F2F7-4309-AE69-256CD8B9B0F3}"/>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8" name="Freeform 121">
                <a:extLst>
                  <a:ext uri="{FF2B5EF4-FFF2-40B4-BE49-F238E27FC236}">
                    <a16:creationId xmlns:a16="http://schemas.microsoft.com/office/drawing/2014/main" xmlns="" id="{D20E26EF-D345-4F2D-BD1F-411700C014BA}"/>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49" name="Freeform 122">
                <a:extLst>
                  <a:ext uri="{FF2B5EF4-FFF2-40B4-BE49-F238E27FC236}">
                    <a16:creationId xmlns:a16="http://schemas.microsoft.com/office/drawing/2014/main" xmlns="" id="{9F971173-E5A1-4CDA-B4E5-700915534A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0" name="Freeform 123">
                <a:extLst>
                  <a:ext uri="{FF2B5EF4-FFF2-40B4-BE49-F238E27FC236}">
                    <a16:creationId xmlns:a16="http://schemas.microsoft.com/office/drawing/2014/main" xmlns="" id="{AB7D340D-7836-44F9-8927-233B03A5443E}"/>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1" name="Freeform 124">
                <a:extLst>
                  <a:ext uri="{FF2B5EF4-FFF2-40B4-BE49-F238E27FC236}">
                    <a16:creationId xmlns:a16="http://schemas.microsoft.com/office/drawing/2014/main" xmlns="" id="{B3FC93D9-9E68-40B1-B9B6-9676B67A188A}"/>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2" name="Freeform 125">
                <a:extLst>
                  <a:ext uri="{FF2B5EF4-FFF2-40B4-BE49-F238E27FC236}">
                    <a16:creationId xmlns:a16="http://schemas.microsoft.com/office/drawing/2014/main" xmlns="" id="{3615268B-60DD-409D-AFA3-C0ECC44ED45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3" name="Freeform 127">
                <a:extLst>
                  <a:ext uri="{FF2B5EF4-FFF2-40B4-BE49-F238E27FC236}">
                    <a16:creationId xmlns:a16="http://schemas.microsoft.com/office/drawing/2014/main" xmlns="" id="{B854320E-869A-4D3E-A4E5-D216EC37DDB6}"/>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4" name="Freeform 128">
                <a:extLst>
                  <a:ext uri="{FF2B5EF4-FFF2-40B4-BE49-F238E27FC236}">
                    <a16:creationId xmlns:a16="http://schemas.microsoft.com/office/drawing/2014/main" xmlns="" id="{C5756188-8FC8-4C25-848D-E96D6256B4DD}"/>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5" name="Freeform 129">
                <a:extLst>
                  <a:ext uri="{FF2B5EF4-FFF2-40B4-BE49-F238E27FC236}">
                    <a16:creationId xmlns:a16="http://schemas.microsoft.com/office/drawing/2014/main" xmlns="" id="{23E3022C-7389-4858-8D15-FA12CE4EE539}"/>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6" name="Freeform 130">
                <a:extLst>
                  <a:ext uri="{FF2B5EF4-FFF2-40B4-BE49-F238E27FC236}">
                    <a16:creationId xmlns:a16="http://schemas.microsoft.com/office/drawing/2014/main" xmlns="" id="{70A79249-3A58-4E21-99E4-3B6CC8152FB7}"/>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7" name="Freeform 131">
                <a:extLst>
                  <a:ext uri="{FF2B5EF4-FFF2-40B4-BE49-F238E27FC236}">
                    <a16:creationId xmlns:a16="http://schemas.microsoft.com/office/drawing/2014/main" xmlns="" id="{8BBC3B11-E425-46A6-ACD3-342300E3185A}"/>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8" name="Freeform 132">
                <a:extLst>
                  <a:ext uri="{FF2B5EF4-FFF2-40B4-BE49-F238E27FC236}">
                    <a16:creationId xmlns:a16="http://schemas.microsoft.com/office/drawing/2014/main" xmlns="" id="{76557874-C6A4-4D64-BA0F-605130AF8F8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59" name="Freeform 133">
                <a:extLst>
                  <a:ext uri="{FF2B5EF4-FFF2-40B4-BE49-F238E27FC236}">
                    <a16:creationId xmlns:a16="http://schemas.microsoft.com/office/drawing/2014/main" xmlns="" id="{9A7B86E2-5E9B-4427-9EF3-5EC9B138290D}"/>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0" name="Freeform 134">
                <a:extLst>
                  <a:ext uri="{FF2B5EF4-FFF2-40B4-BE49-F238E27FC236}">
                    <a16:creationId xmlns:a16="http://schemas.microsoft.com/office/drawing/2014/main" xmlns="" id="{0EAC33F8-EB65-4B8E-803E-A78A01694A23}"/>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1" name="Freeform 135">
                <a:extLst>
                  <a:ext uri="{FF2B5EF4-FFF2-40B4-BE49-F238E27FC236}">
                    <a16:creationId xmlns:a16="http://schemas.microsoft.com/office/drawing/2014/main" xmlns="" id="{63B85D47-BAA8-4528-9EB7-B18C507388B6}"/>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2" name="Freeform 136">
                <a:extLst>
                  <a:ext uri="{FF2B5EF4-FFF2-40B4-BE49-F238E27FC236}">
                    <a16:creationId xmlns:a16="http://schemas.microsoft.com/office/drawing/2014/main" xmlns="" id="{59B2558C-3635-4BB4-A34F-F911FFC792E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3" name="Freeform 137">
                <a:extLst>
                  <a:ext uri="{FF2B5EF4-FFF2-40B4-BE49-F238E27FC236}">
                    <a16:creationId xmlns:a16="http://schemas.microsoft.com/office/drawing/2014/main" xmlns="" id="{C1073807-0CAA-43F1-BC3F-A273356A7066}"/>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4" name="Freeform 138">
                <a:extLst>
                  <a:ext uri="{FF2B5EF4-FFF2-40B4-BE49-F238E27FC236}">
                    <a16:creationId xmlns:a16="http://schemas.microsoft.com/office/drawing/2014/main" xmlns="" id="{CCFA9354-8D59-4F0E-8C64-D9D529BCA045}"/>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5" name="Freeform 139">
                <a:extLst>
                  <a:ext uri="{FF2B5EF4-FFF2-40B4-BE49-F238E27FC236}">
                    <a16:creationId xmlns:a16="http://schemas.microsoft.com/office/drawing/2014/main" xmlns="" id="{302DE450-F28F-40CE-A152-968E9DE14E6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6" name="Freeform 140">
                <a:extLst>
                  <a:ext uri="{FF2B5EF4-FFF2-40B4-BE49-F238E27FC236}">
                    <a16:creationId xmlns:a16="http://schemas.microsoft.com/office/drawing/2014/main" xmlns="" id="{0163AC0F-A3E5-40A1-BED1-9632663B1CC3}"/>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7" name="Freeform 141">
                <a:extLst>
                  <a:ext uri="{FF2B5EF4-FFF2-40B4-BE49-F238E27FC236}">
                    <a16:creationId xmlns:a16="http://schemas.microsoft.com/office/drawing/2014/main" xmlns="" id="{F7943544-FC11-46BC-80DD-E11842C960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8" name="Freeform 142">
                <a:extLst>
                  <a:ext uri="{FF2B5EF4-FFF2-40B4-BE49-F238E27FC236}">
                    <a16:creationId xmlns:a16="http://schemas.microsoft.com/office/drawing/2014/main" xmlns="" id="{F5BC48B7-BB30-48FE-BC28-665FA18E7BE5}"/>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69" name="Freeform 143">
                <a:extLst>
                  <a:ext uri="{FF2B5EF4-FFF2-40B4-BE49-F238E27FC236}">
                    <a16:creationId xmlns:a16="http://schemas.microsoft.com/office/drawing/2014/main" xmlns="" id="{25F82FD4-DFD3-4D32-8EB0-4011BECF621A}"/>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0" name="Freeform 144">
                <a:extLst>
                  <a:ext uri="{FF2B5EF4-FFF2-40B4-BE49-F238E27FC236}">
                    <a16:creationId xmlns:a16="http://schemas.microsoft.com/office/drawing/2014/main" xmlns="" id="{5594F664-4CF4-476A-8084-85E804846F32}"/>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1" name="Freeform 145">
                <a:extLst>
                  <a:ext uri="{FF2B5EF4-FFF2-40B4-BE49-F238E27FC236}">
                    <a16:creationId xmlns:a16="http://schemas.microsoft.com/office/drawing/2014/main" xmlns="" id="{5B14E583-2E3B-4F7A-8201-9112334AFC6F}"/>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2" name="Freeform 146">
                <a:extLst>
                  <a:ext uri="{FF2B5EF4-FFF2-40B4-BE49-F238E27FC236}">
                    <a16:creationId xmlns:a16="http://schemas.microsoft.com/office/drawing/2014/main" xmlns="" id="{5508BF6F-0602-4D2A-851B-4B6CA0AC7617}"/>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3" name="Freeform 147">
                <a:extLst>
                  <a:ext uri="{FF2B5EF4-FFF2-40B4-BE49-F238E27FC236}">
                    <a16:creationId xmlns:a16="http://schemas.microsoft.com/office/drawing/2014/main" xmlns="" id="{2A869CC9-D00E-4B5B-8618-DAEA0385DB57}"/>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4" name="Freeform 148">
                <a:extLst>
                  <a:ext uri="{FF2B5EF4-FFF2-40B4-BE49-F238E27FC236}">
                    <a16:creationId xmlns:a16="http://schemas.microsoft.com/office/drawing/2014/main" xmlns="" id="{EF1A2267-ECF4-4E34-829B-BCE1C7E46751}"/>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5" name="Freeform 149">
                <a:extLst>
                  <a:ext uri="{FF2B5EF4-FFF2-40B4-BE49-F238E27FC236}">
                    <a16:creationId xmlns:a16="http://schemas.microsoft.com/office/drawing/2014/main" xmlns="" id="{F7177067-8DDA-4E7B-8E9C-3799DC017286}"/>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6" name="Freeform 150">
                <a:extLst>
                  <a:ext uri="{FF2B5EF4-FFF2-40B4-BE49-F238E27FC236}">
                    <a16:creationId xmlns:a16="http://schemas.microsoft.com/office/drawing/2014/main" xmlns="" id="{1A2DE3E3-160F-4073-B39F-222A01FB8F3E}"/>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7" name="Freeform 151">
                <a:extLst>
                  <a:ext uri="{FF2B5EF4-FFF2-40B4-BE49-F238E27FC236}">
                    <a16:creationId xmlns:a16="http://schemas.microsoft.com/office/drawing/2014/main" xmlns="" id="{7474B991-A4E7-4039-8DE1-2EA4AF0F3620}"/>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8" name="Freeform 152">
                <a:extLst>
                  <a:ext uri="{FF2B5EF4-FFF2-40B4-BE49-F238E27FC236}">
                    <a16:creationId xmlns:a16="http://schemas.microsoft.com/office/drawing/2014/main" xmlns="" id="{9897C9DF-D641-44B5-9D22-1A61A64FB2D0}"/>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79" name="Freeform 153">
                <a:extLst>
                  <a:ext uri="{FF2B5EF4-FFF2-40B4-BE49-F238E27FC236}">
                    <a16:creationId xmlns:a16="http://schemas.microsoft.com/office/drawing/2014/main" xmlns="" id="{A917BA7C-83C6-4E64-8F39-964066D9E0BB}"/>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0" name="Freeform 154">
                <a:extLst>
                  <a:ext uri="{FF2B5EF4-FFF2-40B4-BE49-F238E27FC236}">
                    <a16:creationId xmlns:a16="http://schemas.microsoft.com/office/drawing/2014/main" xmlns="" id="{F71D243A-28DC-4C9C-A43E-041EE0ACE0D1}"/>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1" name="Freeform 155">
                <a:extLst>
                  <a:ext uri="{FF2B5EF4-FFF2-40B4-BE49-F238E27FC236}">
                    <a16:creationId xmlns:a16="http://schemas.microsoft.com/office/drawing/2014/main" xmlns="" id="{823FEA9F-83F4-49FA-A6C0-B2543D312620}"/>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2" name="Freeform 156">
                <a:extLst>
                  <a:ext uri="{FF2B5EF4-FFF2-40B4-BE49-F238E27FC236}">
                    <a16:creationId xmlns:a16="http://schemas.microsoft.com/office/drawing/2014/main" xmlns="" id="{8A839DA6-8CED-4834-B2EE-91AC909C3CD8}"/>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3" name="Freeform 157">
                <a:extLst>
                  <a:ext uri="{FF2B5EF4-FFF2-40B4-BE49-F238E27FC236}">
                    <a16:creationId xmlns:a16="http://schemas.microsoft.com/office/drawing/2014/main" xmlns="" id="{10F27B53-5C6F-469E-B826-DD9B028CE8AA}"/>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4" name="Freeform 159">
                <a:extLst>
                  <a:ext uri="{FF2B5EF4-FFF2-40B4-BE49-F238E27FC236}">
                    <a16:creationId xmlns:a16="http://schemas.microsoft.com/office/drawing/2014/main" xmlns="" id="{404A4026-E72C-4EAA-BB8C-4A14F41DBF61}"/>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5" name="Freeform 160">
                <a:extLst>
                  <a:ext uri="{FF2B5EF4-FFF2-40B4-BE49-F238E27FC236}">
                    <a16:creationId xmlns:a16="http://schemas.microsoft.com/office/drawing/2014/main" xmlns="" id="{9AC852EB-EBFE-4184-9CAA-60E6D498F51A}"/>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6" name="Freeform 161">
                <a:extLst>
                  <a:ext uri="{FF2B5EF4-FFF2-40B4-BE49-F238E27FC236}">
                    <a16:creationId xmlns:a16="http://schemas.microsoft.com/office/drawing/2014/main" xmlns="" id="{F899292D-21F9-4AC6-9D5F-393DAB02E25D}"/>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7" name="Freeform 162">
                <a:extLst>
                  <a:ext uri="{FF2B5EF4-FFF2-40B4-BE49-F238E27FC236}">
                    <a16:creationId xmlns:a16="http://schemas.microsoft.com/office/drawing/2014/main" xmlns="" id="{680F6959-8D97-407D-AEDB-48C05885B5C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8" name="Freeform 165">
                <a:extLst>
                  <a:ext uri="{FF2B5EF4-FFF2-40B4-BE49-F238E27FC236}">
                    <a16:creationId xmlns:a16="http://schemas.microsoft.com/office/drawing/2014/main" xmlns="" id="{B9F68CA7-E66E-49E6-8C63-770F3DAB7997}"/>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89" name="Freeform 166">
                <a:extLst>
                  <a:ext uri="{FF2B5EF4-FFF2-40B4-BE49-F238E27FC236}">
                    <a16:creationId xmlns:a16="http://schemas.microsoft.com/office/drawing/2014/main" xmlns="" id="{FD025EF2-49A0-4B68-9F7C-8CCF4E255B51}"/>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0" name="Freeform 167">
                <a:extLst>
                  <a:ext uri="{FF2B5EF4-FFF2-40B4-BE49-F238E27FC236}">
                    <a16:creationId xmlns:a16="http://schemas.microsoft.com/office/drawing/2014/main" xmlns="" id="{F9851692-B9F0-4EFC-83F2-20C3C931D3AF}"/>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1" name="Freeform 168">
                <a:extLst>
                  <a:ext uri="{FF2B5EF4-FFF2-40B4-BE49-F238E27FC236}">
                    <a16:creationId xmlns:a16="http://schemas.microsoft.com/office/drawing/2014/main" xmlns="" id="{BAAEDA3C-A4C4-491D-A7F0-AEA4C16A22F2}"/>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2" name="Freeform 169">
                <a:extLst>
                  <a:ext uri="{FF2B5EF4-FFF2-40B4-BE49-F238E27FC236}">
                    <a16:creationId xmlns:a16="http://schemas.microsoft.com/office/drawing/2014/main" xmlns="" id="{9FDD51BE-88F2-44EF-AEF7-0DFD48BBC7E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3" name="Freeform 170">
                <a:extLst>
                  <a:ext uri="{FF2B5EF4-FFF2-40B4-BE49-F238E27FC236}">
                    <a16:creationId xmlns:a16="http://schemas.microsoft.com/office/drawing/2014/main" xmlns="" id="{2F6B5CFC-2C6B-49DB-9864-8552C9FF319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4" name="Freeform 171">
                <a:extLst>
                  <a:ext uri="{FF2B5EF4-FFF2-40B4-BE49-F238E27FC236}">
                    <a16:creationId xmlns:a16="http://schemas.microsoft.com/office/drawing/2014/main" xmlns="" id="{1CB658FC-AD46-4A1B-A187-48BB1C10FBEF}"/>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5" name="Freeform 172">
                <a:extLst>
                  <a:ext uri="{FF2B5EF4-FFF2-40B4-BE49-F238E27FC236}">
                    <a16:creationId xmlns:a16="http://schemas.microsoft.com/office/drawing/2014/main" xmlns="" id="{83152956-B218-466B-BF05-09EADF498F7C}"/>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6" name="Freeform 173">
                <a:extLst>
                  <a:ext uri="{FF2B5EF4-FFF2-40B4-BE49-F238E27FC236}">
                    <a16:creationId xmlns:a16="http://schemas.microsoft.com/office/drawing/2014/main" xmlns="" id="{645346E5-4B9B-438D-819F-3F099284AB73}"/>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7" name="Freeform 174">
                <a:extLst>
                  <a:ext uri="{FF2B5EF4-FFF2-40B4-BE49-F238E27FC236}">
                    <a16:creationId xmlns:a16="http://schemas.microsoft.com/office/drawing/2014/main" xmlns="" id="{685DE37E-B287-44E9-B7DB-A68D7AEBB5B9}"/>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8" name="Freeform 175">
                <a:extLst>
                  <a:ext uri="{FF2B5EF4-FFF2-40B4-BE49-F238E27FC236}">
                    <a16:creationId xmlns:a16="http://schemas.microsoft.com/office/drawing/2014/main" xmlns="" id="{946F6D49-B9C1-4583-B8D0-865B398C1CC9}"/>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199" name="Freeform 176">
                <a:extLst>
                  <a:ext uri="{FF2B5EF4-FFF2-40B4-BE49-F238E27FC236}">
                    <a16:creationId xmlns:a16="http://schemas.microsoft.com/office/drawing/2014/main" xmlns="" id="{8D15F5C3-DC8F-4789-8080-1105F437E96C}"/>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0" name="Freeform 177">
                <a:extLst>
                  <a:ext uri="{FF2B5EF4-FFF2-40B4-BE49-F238E27FC236}">
                    <a16:creationId xmlns:a16="http://schemas.microsoft.com/office/drawing/2014/main" xmlns="" id="{FB4F6055-8FEC-4DD2-B292-5892B155AC77}"/>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1" name="Freeform 178">
                <a:extLst>
                  <a:ext uri="{FF2B5EF4-FFF2-40B4-BE49-F238E27FC236}">
                    <a16:creationId xmlns:a16="http://schemas.microsoft.com/office/drawing/2014/main" xmlns="" id="{32E9B4A5-EB88-488D-B92A-C95CAF1DF605}"/>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2" name="Freeform 179">
                <a:extLst>
                  <a:ext uri="{FF2B5EF4-FFF2-40B4-BE49-F238E27FC236}">
                    <a16:creationId xmlns:a16="http://schemas.microsoft.com/office/drawing/2014/main" xmlns="" id="{A064AA5A-9778-4DE1-A291-BEB08548DE05}"/>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3" name="Freeform 180">
                <a:extLst>
                  <a:ext uri="{FF2B5EF4-FFF2-40B4-BE49-F238E27FC236}">
                    <a16:creationId xmlns:a16="http://schemas.microsoft.com/office/drawing/2014/main" xmlns="" id="{5A01B7FC-AD3F-4747-87BA-9EACD78D3EB5}"/>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4" name="Freeform 181">
                <a:extLst>
                  <a:ext uri="{FF2B5EF4-FFF2-40B4-BE49-F238E27FC236}">
                    <a16:creationId xmlns:a16="http://schemas.microsoft.com/office/drawing/2014/main" xmlns="" id="{F4224B81-E806-4717-824A-2EF5BF704B18}"/>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205" name="Title 1">
            <a:extLst>
              <a:ext uri="{FF2B5EF4-FFF2-40B4-BE49-F238E27FC236}">
                <a16:creationId xmlns:a16="http://schemas.microsoft.com/office/drawing/2014/main" xmlns="" id="{338FA5A1-4C24-431E-9DF9-BB4658958278}"/>
              </a:ext>
            </a:extLst>
          </p:cNvPr>
          <p:cNvSpPr>
            <a:spLocks noGrp="1"/>
          </p:cNvSpPr>
          <p:nvPr>
            <p:ph type="title" hasCustomPrompt="1"/>
          </p:nvPr>
        </p:nvSpPr>
        <p:spPr>
          <a:xfrm>
            <a:off x="360210" y="570656"/>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207" name="Text Placeholder 14">
            <a:extLst>
              <a:ext uri="{FF2B5EF4-FFF2-40B4-BE49-F238E27FC236}">
                <a16:creationId xmlns:a16="http://schemas.microsoft.com/office/drawing/2014/main" xmlns="" id="{38861AA1-9168-48AE-A5FB-20B7874EA14A}"/>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08" name="Text Placeholder 7">
            <a:extLst>
              <a:ext uri="{FF2B5EF4-FFF2-40B4-BE49-F238E27FC236}">
                <a16:creationId xmlns:a16="http://schemas.microsoft.com/office/drawing/2014/main" xmlns="" id="{76696854-45C2-47ED-AE25-3F7D1112692E}"/>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2972402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nitor Mock up">
    <p:spTree>
      <p:nvGrpSpPr>
        <p:cNvPr id="1" name=""/>
        <p:cNvGrpSpPr/>
        <p:nvPr/>
      </p:nvGrpSpPr>
      <p:grpSpPr>
        <a:xfrm>
          <a:off x="0" y="0"/>
          <a:ext cx="0" cy="0"/>
          <a:chOff x="0" y="0"/>
          <a:chExt cx="0" cy="0"/>
        </a:xfrm>
      </p:grpSpPr>
      <p:grpSp>
        <p:nvGrpSpPr>
          <p:cNvPr id="205" name="Group 204">
            <a:extLst>
              <a:ext uri="{FF2B5EF4-FFF2-40B4-BE49-F238E27FC236}">
                <a16:creationId xmlns:a16="http://schemas.microsoft.com/office/drawing/2014/main" xmlns="" id="{9894B65C-47EE-441D-9C9E-ED3619F60133}"/>
              </a:ext>
            </a:extLst>
          </p:cNvPr>
          <p:cNvGrpSpPr/>
          <p:nvPr userDrawn="1"/>
        </p:nvGrpSpPr>
        <p:grpSpPr>
          <a:xfrm>
            <a:off x="2840019" y="1544463"/>
            <a:ext cx="3463962" cy="2735624"/>
            <a:chOff x="6106507" y="2425967"/>
            <a:chExt cx="4977670" cy="3799599"/>
          </a:xfrm>
        </p:grpSpPr>
        <p:sp>
          <p:nvSpPr>
            <p:cNvPr id="206" name="Rectangle 205">
              <a:extLst>
                <a:ext uri="{FF2B5EF4-FFF2-40B4-BE49-F238E27FC236}">
                  <a16:creationId xmlns:a16="http://schemas.microsoft.com/office/drawing/2014/main" xmlns="" id="{3FE239D1-6C49-458B-92D5-A7CE09DAD943}"/>
                </a:ext>
              </a:extLst>
            </p:cNvPr>
            <p:cNvSpPr/>
            <p:nvPr userDrawn="1"/>
          </p:nvSpPr>
          <p:spPr>
            <a:xfrm>
              <a:off x="6258401" y="2527300"/>
              <a:ext cx="4673883" cy="2781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7" name="Picture 206">
              <a:extLst>
                <a:ext uri="{FF2B5EF4-FFF2-40B4-BE49-F238E27FC236}">
                  <a16:creationId xmlns:a16="http://schemas.microsoft.com/office/drawing/2014/main" xmlns="" id="{7C0C09C0-0025-4724-8A73-CBEE48FB28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6507" y="2425967"/>
              <a:ext cx="4977670" cy="3799599"/>
            </a:xfrm>
            <a:prstGeom prst="rect">
              <a:avLst/>
            </a:prstGeom>
          </p:spPr>
        </p:pic>
      </p:grpSp>
      <p:sp>
        <p:nvSpPr>
          <p:cNvPr id="208" name="Picture Placeholder 6">
            <a:extLst>
              <a:ext uri="{FF2B5EF4-FFF2-40B4-BE49-F238E27FC236}">
                <a16:creationId xmlns:a16="http://schemas.microsoft.com/office/drawing/2014/main" xmlns="" id="{61C90401-B270-4702-8339-84FA77E3B115}"/>
              </a:ext>
            </a:extLst>
          </p:cNvPr>
          <p:cNvSpPr>
            <a:spLocks noGrp="1"/>
          </p:cNvSpPr>
          <p:nvPr>
            <p:ph type="pic" sz="quarter" idx="20" hasCustomPrompt="1"/>
          </p:nvPr>
        </p:nvSpPr>
        <p:spPr>
          <a:xfrm>
            <a:off x="2978962" y="1690571"/>
            <a:ext cx="3186074" cy="1856172"/>
          </a:xfrm>
          <a:prstGeom prst="rect">
            <a:avLst/>
          </a:prstGeom>
          <a:solidFill>
            <a:schemeClr val="bg2"/>
          </a:solidFill>
        </p:spPr>
        <p:txBody>
          <a:bodyPr anchor="ctr"/>
          <a:lstStyle>
            <a:lvl1pPr marL="0" indent="0" algn="ctr">
              <a:lnSpc>
                <a:spcPct val="100000"/>
              </a:lnSpc>
              <a:spcBef>
                <a:spcPts val="0"/>
              </a:spcBef>
              <a:buNone/>
              <a:defRPr sz="1350" b="1">
                <a:solidFill>
                  <a:schemeClr val="accent1"/>
                </a:solidFill>
                <a:latin typeface="+mn-lt"/>
              </a:defRPr>
            </a:lvl1pPr>
          </a:lstStyle>
          <a:p>
            <a:r>
              <a:rPr lang="en-US" dirty="0"/>
              <a:t>Click to add screenshot</a:t>
            </a:r>
          </a:p>
        </p:txBody>
      </p:sp>
      <p:sp>
        <p:nvSpPr>
          <p:cNvPr id="209" name="Title 1">
            <a:extLst>
              <a:ext uri="{FF2B5EF4-FFF2-40B4-BE49-F238E27FC236}">
                <a16:creationId xmlns:a16="http://schemas.microsoft.com/office/drawing/2014/main" xmlns="" id="{039430D7-86EA-45D4-B9D6-5CF1D887A33A}"/>
              </a:ext>
            </a:extLst>
          </p:cNvPr>
          <p:cNvSpPr>
            <a:spLocks noGrp="1"/>
          </p:cNvSpPr>
          <p:nvPr>
            <p:ph type="title" hasCustomPrompt="1"/>
          </p:nvPr>
        </p:nvSpPr>
        <p:spPr>
          <a:xfrm>
            <a:off x="360210" y="571077"/>
            <a:ext cx="8440890" cy="844759"/>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“LOOSE” TRACKING</a:t>
            </a:r>
          </a:p>
        </p:txBody>
      </p:sp>
      <p:sp>
        <p:nvSpPr>
          <p:cNvPr id="9" name="Text Placeholder 14">
            <a:extLst>
              <a:ext uri="{FF2B5EF4-FFF2-40B4-BE49-F238E27FC236}">
                <a16:creationId xmlns:a16="http://schemas.microsoft.com/office/drawing/2014/main" xmlns="" id="{04D1FBFD-9542-457B-B5CC-DB9C95CA016C}"/>
              </a:ext>
            </a:extLst>
          </p:cNvPr>
          <p:cNvSpPr>
            <a:spLocks noGrp="1"/>
          </p:cNvSpPr>
          <p:nvPr>
            <p:ph type="body" sz="quarter" idx="36" hasCustomPrompt="1"/>
          </p:nvPr>
        </p:nvSpPr>
        <p:spPr>
          <a:xfrm>
            <a:off x="360210" y="238523"/>
            <a:ext cx="8440890" cy="238125"/>
          </a:xfrm>
          <a:prstGeom prst="rect">
            <a:avLst/>
          </a:prstGeom>
        </p:spPr>
        <p:txBody>
          <a:bodyPr lIns="0" rIns="0"/>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10" name="Text Placeholder 7">
            <a:extLst>
              <a:ext uri="{FF2B5EF4-FFF2-40B4-BE49-F238E27FC236}">
                <a16:creationId xmlns:a16="http://schemas.microsoft.com/office/drawing/2014/main" xmlns="" id="{A037E049-67B5-43B1-92C1-636F720246CD}"/>
              </a:ext>
            </a:extLst>
          </p:cNvPr>
          <p:cNvSpPr>
            <a:spLocks noGrp="1"/>
          </p:cNvSpPr>
          <p:nvPr>
            <p:ph type="body" sz="quarter" idx="11" hasCustomPrompt="1"/>
          </p:nvPr>
        </p:nvSpPr>
        <p:spPr>
          <a:xfrm>
            <a:off x="351831" y="4408714"/>
            <a:ext cx="8440340" cy="295445"/>
          </a:xfrm>
          <a:prstGeom prst="rect">
            <a:avLst/>
          </a:prstGeom>
        </p:spPr>
        <p:txBody>
          <a:bodyPr lIns="0" tIns="0" rIns="0" bIns="0" anchor="b">
            <a:noAutofit/>
          </a:bodyPr>
          <a:lstStyle>
            <a:lvl1pPr marL="0" indent="0">
              <a:buNone/>
              <a:defRPr sz="675">
                <a:solidFill>
                  <a:schemeClr val="bg1">
                    <a:lumMod val="50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Footer/Source: Arial 9 </a:t>
            </a:r>
            <a:r>
              <a:rPr lang="en-US" dirty="0" err="1"/>
              <a:t>pt</a:t>
            </a:r>
            <a:r>
              <a:rPr lang="en-US" dirty="0"/>
              <a:t>, Gray</a:t>
            </a:r>
          </a:p>
        </p:txBody>
      </p:sp>
    </p:spTree>
    <p:extLst>
      <p:ext uri="{BB962C8B-B14F-4D97-AF65-F5344CB8AC3E}">
        <p14:creationId xmlns:p14="http://schemas.microsoft.com/office/powerpoint/2010/main" val="1140342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304" y="144018"/>
            <a:ext cx="8851392" cy="4855464"/>
          </a:xfrm>
          <a:prstGeom prst="rect">
            <a:avLst/>
          </a:prstGeom>
        </p:spPr>
      </p:pic>
      <p:sp>
        <p:nvSpPr>
          <p:cNvPr id="6" name="Title 1"/>
          <p:cNvSpPr>
            <a:spLocks noGrp="1"/>
          </p:cNvSpPr>
          <p:nvPr>
            <p:ph type="title" hasCustomPrompt="1"/>
          </p:nvPr>
        </p:nvSpPr>
        <p:spPr>
          <a:xfrm>
            <a:off x="1091583" y="1753386"/>
            <a:ext cx="6960834" cy="905537"/>
          </a:xfrm>
          <a:prstGeom prst="rect">
            <a:avLst/>
          </a:prstGeom>
        </p:spPr>
        <p:txBody>
          <a:bodyPr anchor="b"/>
          <a:lstStyle>
            <a:lvl1pPr algn="ctr">
              <a:lnSpc>
                <a:spcPct val="100000"/>
              </a:lnSpc>
              <a:defRPr sz="2700" b="1" spc="225" baseline="0">
                <a:solidFill>
                  <a:schemeClr val="bg1"/>
                </a:solidFill>
                <a:latin typeface="+mn-lt"/>
              </a:defRPr>
            </a:lvl1pPr>
          </a:lstStyle>
          <a:p>
            <a:r>
              <a:rPr lang="en-US"/>
              <a:t>ENDING: </a:t>
            </a:r>
            <a:r>
              <a:rPr lang="en-US" dirty="0"/>
              <a:t>ARIAL BOLD 36PT, WHITE,“LOOSE” TRACKING.</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4340" y="4178645"/>
            <a:ext cx="2956631" cy="668198"/>
          </a:xfrm>
          <a:prstGeom prst="rect">
            <a:avLst/>
          </a:prstGeom>
        </p:spPr>
      </p:pic>
    </p:spTree>
    <p:extLst>
      <p:ext uri="{BB962C8B-B14F-4D97-AF65-F5344CB8AC3E}">
        <p14:creationId xmlns:p14="http://schemas.microsoft.com/office/powerpoint/2010/main" val="34871395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2173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29"/>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2318112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no tex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304800" y="86295"/>
            <a:ext cx="8763000" cy="485382"/>
          </a:xfrm>
        </p:spPr>
        <p:txBody>
          <a:bodyPr/>
          <a:lstStyle>
            <a:lvl1pPr>
              <a:defRPr baseline="0">
                <a:latin typeface="Segoe UI" panose="020B0502040204020203" pitchFamily="34" charset="0"/>
                <a:cs typeface="Segoe UI" panose="020B0502040204020203" pitchFamily="34" charset="0"/>
              </a:defRPr>
            </a:lvl1pPr>
          </a:lstStyle>
          <a:p>
            <a:r>
              <a:rPr lang="en-US" dirty="0"/>
              <a:t>Title No Text Layout</a:t>
            </a:r>
          </a:p>
        </p:txBody>
      </p:sp>
      <p:sp>
        <p:nvSpPr>
          <p:cNvPr id="3" name="Text Placeholder 11"/>
          <p:cNvSpPr>
            <a:spLocks noGrp="1"/>
          </p:cNvSpPr>
          <p:nvPr>
            <p:ph type="body" sz="quarter" idx="16" hasCustomPrompt="1"/>
          </p:nvPr>
        </p:nvSpPr>
        <p:spPr>
          <a:xfrm>
            <a:off x="304801"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
        <p:nvSpPr>
          <p:cNvPr id="2" name="Slide Number Placeholder 1"/>
          <p:cNvSpPr>
            <a:spLocks noGrp="1"/>
          </p:cNvSpPr>
          <p:nvPr>
            <p:ph type="sldNum" sz="quarter" idx="17"/>
          </p:nvPr>
        </p:nvSpPr>
        <p:spPr>
          <a:xfrm>
            <a:off x="0" y="4889650"/>
            <a:ext cx="304800" cy="250061"/>
          </a:xfrm>
          <a:prstGeom prst="rect">
            <a:avLst/>
          </a:prstGeom>
        </p:spPr>
        <p:txBody>
          <a:bodyPr/>
          <a:lstStyle>
            <a:lvl1pPr>
              <a:defRPr lang="en-US" sz="800" kern="1200" smtClean="0">
                <a:solidFill>
                  <a:schemeClr val="tx1"/>
                </a:solidFill>
                <a:effectLst/>
                <a:latin typeface="Segoe UI Semilight" panose="020B0402040204020203" pitchFamily="34" charset="0"/>
                <a:ea typeface="+mn-ea"/>
                <a:cs typeface="+mn-cs"/>
              </a:defRPr>
            </a:lvl1pPr>
          </a:lstStyle>
          <a:p>
            <a:fld id="{ED4E8DE7-8107-485D-819E-7A652D98D056}" type="slidenum">
              <a:rPr lang="en-US" smtClean="0"/>
              <a:pPr/>
              <a:t>‹#›</a:t>
            </a:fld>
            <a:endParaRPr lang="en-US" dirty="0"/>
          </a:p>
        </p:txBody>
      </p:sp>
    </p:spTree>
    <p:extLst>
      <p:ext uri="{BB962C8B-B14F-4D97-AF65-F5344CB8AC3E}">
        <p14:creationId xmlns:p14="http://schemas.microsoft.com/office/powerpoint/2010/main" val="125352427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6" y="1787267"/>
            <a:ext cx="8740142"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86" indent="0">
              <a:buNone/>
              <a:defRPr/>
            </a:lvl3pPr>
            <a:lvl4pPr marL="336170" indent="0">
              <a:buNone/>
              <a:defRPr/>
            </a:lvl4pPr>
            <a:lvl5pPr marL="504257" indent="0">
              <a:buNone/>
              <a:defRPr/>
            </a:lvl5pPr>
          </a:lstStyle>
          <a:p>
            <a:pPr lvl="0"/>
            <a:r>
              <a:rPr lang="en-US"/>
              <a:t>Click to edit Master text styles</a:t>
            </a:r>
          </a:p>
        </p:txBody>
      </p:sp>
      <p:sp>
        <p:nvSpPr>
          <p:cNvPr id="4" name="Title 1"/>
          <p:cNvSpPr>
            <a:spLocks noGrp="1"/>
          </p:cNvSpPr>
          <p:nvPr>
            <p:ph type="title"/>
          </p:nvPr>
        </p:nvSpPr>
        <p:spPr>
          <a:xfrm>
            <a:off x="207766" y="890717"/>
            <a:ext cx="8741880" cy="674749"/>
          </a:xfrm>
        </p:spPr>
        <p:txBody>
          <a:bodyPr/>
          <a:lstStyle>
            <a:lvl1pPr>
              <a:defRPr sz="5294"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466692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2"/>
            <a:ext cx="8741880" cy="1538242"/>
          </a:xfrm>
        </p:spPr>
        <p:txBody>
          <a:bodyPr/>
          <a:lstStyle>
            <a:lvl1pPr marL="0" indent="0">
              <a:buNone/>
              <a:defRPr/>
            </a:lvl1pPr>
            <a:lvl2pPr marL="21011" indent="0">
              <a:buNone/>
              <a:defRPr sz="1471"/>
            </a:lvl2pPr>
            <a:lvl3pPr marL="164584" indent="0">
              <a:buNone/>
              <a:defRPr sz="1471"/>
            </a:lvl3pPr>
            <a:lvl4pPr marL="350178" indent="0">
              <a:buNone/>
              <a:defRPr sz="1324"/>
            </a:lvl4pPr>
            <a:lvl5pPr marL="543944"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7486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913857"/>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0" indent="0">
              <a:buNone/>
              <a:tabLst/>
              <a:defRPr sz="1471"/>
            </a:lvl3pPr>
            <a:lvl4pPr marL="338506" indent="0">
              <a:buNone/>
              <a:defRPr/>
            </a:lvl4pPr>
            <a:lvl5pPr marL="5042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913857"/>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0" indent="0">
              <a:buNone/>
              <a:tabLst/>
              <a:defRPr sz="1471"/>
            </a:lvl3pPr>
            <a:lvl4pPr marL="338506" indent="0">
              <a:buNone/>
              <a:defRPr/>
            </a:lvl4pPr>
            <a:lvl5pPr marL="50425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29308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 Content">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baseline="30000"/>
              <a:t>Copyright © 2015 CapTech Ventures, Inc. All rights reserved. </a:t>
            </a:r>
            <a:endParaRPr lang="en-US" baseline="30000" dirty="0"/>
          </a:p>
        </p:txBody>
      </p:sp>
      <p:sp>
        <p:nvSpPr>
          <p:cNvPr id="9" name="Slide Number Placeholder 8"/>
          <p:cNvSpPr>
            <a:spLocks noGrp="1"/>
          </p:cNvSpPr>
          <p:nvPr>
            <p:ph type="sldNum" sz="quarter" idx="11"/>
          </p:nvPr>
        </p:nvSpPr>
        <p:spPr/>
        <p:txBody>
          <a:bodyPr/>
          <a:lstStyle/>
          <a:p>
            <a:fld id="{DD7384A6-A925-F84B-A361-412809E9F3B5}" type="slidenum">
              <a:rPr lang="en-US" smtClean="0"/>
              <a:pPr/>
              <a:t>‹#›</a:t>
            </a:fld>
            <a:endParaRPr lang="en-US" dirty="0"/>
          </a:p>
        </p:txBody>
      </p:sp>
      <p:sp>
        <p:nvSpPr>
          <p:cNvPr id="20" name="Content Placeholder 19"/>
          <p:cNvSpPr>
            <a:spLocks noGrp="1"/>
          </p:cNvSpPr>
          <p:nvPr>
            <p:ph sz="quarter" idx="12"/>
          </p:nvPr>
        </p:nvSpPr>
        <p:spPr>
          <a:xfrm>
            <a:off x="524329" y="995136"/>
            <a:ext cx="8140700" cy="3395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870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xmlns="" id="{8CA6D101-3ABB-4368-810F-A424A16B8373}"/>
              </a:ext>
            </a:extLst>
          </p:cNvPr>
          <p:cNvCxnSpPr/>
          <p:nvPr userDrawn="1"/>
        </p:nvCxnSpPr>
        <p:spPr>
          <a:xfrm>
            <a:off x="353583"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xmlns="" id="{6BB9AE06-F806-4577-A36F-841E591F7274}"/>
              </a:ext>
            </a:extLst>
          </p:cNvPr>
          <p:cNvSpPr>
            <a:spLocks noGrp="1"/>
          </p:cNvSpPr>
          <p:nvPr>
            <p:ph type="body" sz="quarter" idx="10" hasCustomPrompt="1"/>
          </p:nvPr>
        </p:nvSpPr>
        <p:spPr>
          <a:xfrm>
            <a:off x="492872"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1</a:t>
            </a:r>
          </a:p>
        </p:txBody>
      </p:sp>
      <p:sp>
        <p:nvSpPr>
          <p:cNvPr id="29" name="Text Placeholder 22">
            <a:extLst>
              <a:ext uri="{FF2B5EF4-FFF2-40B4-BE49-F238E27FC236}">
                <a16:creationId xmlns:a16="http://schemas.microsoft.com/office/drawing/2014/main" xmlns="" id="{2386B0C1-198B-4E80-82BB-802DE008FA01}"/>
              </a:ext>
            </a:extLst>
          </p:cNvPr>
          <p:cNvSpPr>
            <a:spLocks noGrp="1"/>
          </p:cNvSpPr>
          <p:nvPr>
            <p:ph type="body" sz="quarter" idx="13" hasCustomPrompt="1"/>
          </p:nvPr>
        </p:nvSpPr>
        <p:spPr>
          <a:xfrm>
            <a:off x="492874"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7" name="Text Placeholder 34">
            <a:extLst>
              <a:ext uri="{FF2B5EF4-FFF2-40B4-BE49-F238E27FC236}">
                <a16:creationId xmlns:a16="http://schemas.microsoft.com/office/drawing/2014/main" xmlns="" id="{E34B2576-F482-4A10-A494-ABBA405878C8}"/>
              </a:ext>
            </a:extLst>
          </p:cNvPr>
          <p:cNvSpPr>
            <a:spLocks noGrp="1"/>
          </p:cNvSpPr>
          <p:nvPr>
            <p:ph type="body" sz="quarter" idx="17" hasCustomPrompt="1"/>
          </p:nvPr>
        </p:nvSpPr>
        <p:spPr>
          <a:xfrm>
            <a:off x="492874"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01</a:t>
            </a:r>
          </a:p>
        </p:txBody>
      </p:sp>
    </p:spTree>
    <p:extLst>
      <p:ext uri="{BB962C8B-B14F-4D97-AF65-F5344CB8AC3E}">
        <p14:creationId xmlns:p14="http://schemas.microsoft.com/office/powerpoint/2010/main" val="2830099650"/>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5" name="Rectangle 14"/>
          <p:cNvSpPr/>
          <p:nvPr/>
        </p:nvSpPr>
        <p:spPr>
          <a:xfrm>
            <a:off x="0" y="-95250"/>
            <a:ext cx="9144000" cy="3910842"/>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10" name="Title 9"/>
          <p:cNvSpPr>
            <a:spLocks noGrp="1" noChangeArrowheads="1"/>
          </p:cNvSpPr>
          <p:nvPr>
            <p:ph type="ctrTitle" sz="quarter" hasCustomPrompt="1"/>
          </p:nvPr>
        </p:nvSpPr>
        <p:spPr>
          <a:xfrm>
            <a:off x="-1" y="423149"/>
            <a:ext cx="9125528" cy="1498307"/>
          </a:xfrm>
          <a:prstGeom prst="rect">
            <a:avLst/>
          </a:prstGeom>
          <a:noFill/>
          <a:ln>
            <a:noFill/>
          </a:ln>
          <a:effectLst/>
        </p:spPr>
        <p:txBody>
          <a:bodyPr anchor="b" anchorCtr="0">
            <a:noAutofit/>
          </a:bodyPr>
          <a:lstStyle>
            <a:lvl1pPr algn="ctr">
              <a:lnSpc>
                <a:spcPts val="5500"/>
              </a:lnSpc>
              <a:defRPr lang="en-US" sz="5400" b="0" cap="none" spc="0" baseline="0" dirty="0">
                <a:ln>
                  <a:noFill/>
                </a:ln>
                <a:solidFill>
                  <a:schemeClr val="bg1"/>
                </a:solidFill>
                <a:effectLst/>
                <a:latin typeface="Franklin Gothic Book" panose="020B0503020102020204" pitchFamily="34" charset="0"/>
              </a:defRPr>
            </a:lvl1pPr>
          </a:lstStyle>
          <a:p>
            <a:r>
              <a:rPr lang="en-US" dirty="0"/>
              <a:t>PRESENTATION TITLE GOES HERE ON TWO LINES </a:t>
            </a:r>
          </a:p>
        </p:txBody>
      </p:sp>
      <p:sp>
        <p:nvSpPr>
          <p:cNvPr id="3" name="Text Placeholder 2"/>
          <p:cNvSpPr>
            <a:spLocks noGrp="1"/>
          </p:cNvSpPr>
          <p:nvPr>
            <p:ph type="body" sz="quarter" idx="10" hasCustomPrompt="1"/>
          </p:nvPr>
        </p:nvSpPr>
        <p:spPr>
          <a:xfrm>
            <a:off x="0" y="2433806"/>
            <a:ext cx="9125527" cy="425743"/>
          </a:xfrm>
          <a:prstGeom prst="rect">
            <a:avLst/>
          </a:prstGeom>
        </p:spPr>
        <p:txBody>
          <a:bodyPr/>
          <a:lstStyle>
            <a:lvl1pPr marL="0" indent="0" algn="ctr">
              <a:buNone/>
              <a:defRPr lang="en-US" sz="2400" baseline="0" dirty="0" smtClean="0">
                <a:solidFill>
                  <a:schemeClr val="bg1"/>
                </a:solidFill>
                <a:latin typeface="Franklin Gothic Book" panose="020B0503020102020204" pitchFamily="34" charset="0"/>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Author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250" y="4051221"/>
            <a:ext cx="4127500" cy="901700"/>
          </a:xfrm>
          <a:prstGeom prst="rect">
            <a:avLst/>
          </a:prstGeom>
        </p:spPr>
      </p:pic>
      <p:pic>
        <p:nvPicPr>
          <p:cNvPr id="14" name="Picture 13" descr="dotted_line_white.png"/>
          <p:cNvPicPr>
            <a:picLocks noChangeAspect="1"/>
          </p:cNvPicPr>
          <p:nvPr/>
        </p:nvPicPr>
        <p:blipFill rotWithShape="1">
          <a:blip r:embed="rId3" cstate="hqprint">
            <a:extLst>
              <a:ext uri="{28A0092B-C50C-407E-A947-70E740481C1C}">
                <a14:useLocalDpi xmlns:a14="http://schemas.microsoft.com/office/drawing/2010/main" val="0"/>
              </a:ext>
            </a:extLst>
          </a:blip>
          <a:srcRect/>
          <a:stretch/>
        </p:blipFill>
        <p:spPr>
          <a:xfrm>
            <a:off x="828842" y="2067885"/>
            <a:ext cx="7486316" cy="282039"/>
          </a:xfrm>
          <a:prstGeom prst="rect">
            <a:avLst/>
          </a:prstGeom>
        </p:spPr>
      </p:pic>
      <p:sp>
        <p:nvSpPr>
          <p:cNvPr id="16" name="Text Placeholder 2"/>
          <p:cNvSpPr>
            <a:spLocks noGrp="1"/>
          </p:cNvSpPr>
          <p:nvPr>
            <p:ph type="body" sz="quarter" idx="11" hasCustomPrompt="1"/>
          </p:nvPr>
        </p:nvSpPr>
        <p:spPr>
          <a:xfrm>
            <a:off x="0" y="2969230"/>
            <a:ext cx="9144000" cy="162738"/>
          </a:xfrm>
          <a:prstGeom prst="rect">
            <a:avLst/>
          </a:prstGeom>
        </p:spPr>
        <p:txBody>
          <a:bodyPr/>
          <a:lstStyle>
            <a:lvl1pPr marL="0" indent="0" algn="ctr">
              <a:buNone/>
              <a:defRPr lang="en-US" sz="2000" baseline="30000" dirty="0" smtClean="0">
                <a:solidFill>
                  <a:schemeClr val="bg1"/>
                </a:solidFill>
                <a:latin typeface="Franklin Gothic Book" panose="020B0503020102020204" pitchFamily="34" charset="0"/>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Date</a:t>
            </a:r>
          </a:p>
        </p:txBody>
      </p:sp>
    </p:spTree>
    <p:extLst>
      <p:ext uri="{BB962C8B-B14F-4D97-AF65-F5344CB8AC3E}">
        <p14:creationId xmlns:p14="http://schemas.microsoft.com/office/powerpoint/2010/main" val="4231738384"/>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and Text">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a:xfrm>
            <a:off x="304800" y="895350"/>
            <a:ext cx="8763000" cy="3962400"/>
          </a:xfrm>
        </p:spPr>
        <p:txBody>
          <a:bodyPr/>
          <a:lstStyle>
            <a:lvl1pPr>
              <a:spcAft>
                <a:spcPts val="1200"/>
              </a:spcAft>
              <a:defRPr/>
            </a:lvl1pPr>
            <a:lvl2pPr>
              <a:spcAft>
                <a:spcPts val="1200"/>
              </a:spcAft>
              <a:defRPr/>
            </a:lvl2pPr>
            <a:lvl3pPr>
              <a:spcAft>
                <a:spcPts val="1200"/>
              </a:spcAft>
              <a:defRPr/>
            </a:lvl3p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7"/>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5" name="Straight Connector 4">
            <a:extLst>
              <a:ext uri="{FF2B5EF4-FFF2-40B4-BE49-F238E27FC236}">
                <a16:creationId xmlns:a16="http://schemas.microsoft.com/office/drawing/2014/main" xmlns="" id="{23260E87-EEDB-4DE9-8435-97792BCE7DA2}"/>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
        <p:nvSpPr>
          <p:cNvPr id="6" name="Title 5">
            <a:extLst>
              <a:ext uri="{FF2B5EF4-FFF2-40B4-BE49-F238E27FC236}">
                <a16:creationId xmlns:a16="http://schemas.microsoft.com/office/drawing/2014/main" xmlns="" id="{79E28296-35E3-47C2-A18D-F7F2AFB922FB}"/>
              </a:ext>
            </a:extLst>
          </p:cNvPr>
          <p:cNvSpPr>
            <a:spLocks noGrp="1"/>
          </p:cNvSpPr>
          <p:nvPr>
            <p:ph type="title"/>
          </p:nvPr>
        </p:nvSpPr>
        <p:spPr>
          <a:xfrm>
            <a:off x="1" y="0"/>
            <a:ext cx="9139382" cy="589421"/>
          </a:xfrm>
          <a:solidFill>
            <a:schemeClr val="tx1"/>
          </a:solidFill>
          <a:effectLst>
            <a:outerShdw blurRad="50800" dist="38100" dir="5400000" algn="t" rotWithShape="0">
              <a:prstClr val="black">
                <a:alpha val="40000"/>
              </a:prstClr>
            </a:outerShdw>
          </a:effectLst>
        </p:spPr>
        <p:txBody>
          <a:bodyPr/>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899862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no text">
    <p:bg>
      <p:bgRef idx="1001">
        <a:schemeClr val="bg1"/>
      </p:bgRef>
    </p:bg>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xmlns="" id="{BB657BD7-6CA8-4DC9-9995-A7E6DCF34363}"/>
              </a:ext>
            </a:extLst>
          </p:cNvPr>
          <p:cNvSpPr>
            <a:spLocks noGrp="1"/>
          </p:cNvSpPr>
          <p:nvPr>
            <p:ph type="sldNum" sz="quarter" idx="17"/>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spTree>
    <p:extLst>
      <p:ext uri="{BB962C8B-B14F-4D97-AF65-F5344CB8AC3E}">
        <p14:creationId xmlns:p14="http://schemas.microsoft.com/office/powerpoint/2010/main" val="4001647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304800" y="86295"/>
            <a:ext cx="8763000" cy="485382"/>
          </a:xfrm>
        </p:spPr>
        <p:txBody>
          <a:bodyPr/>
          <a:lstStyle>
            <a:lvl1pPr>
              <a:defRPr lang="en-US" sz="4000" b="0" i="0" cap="none" spc="0" dirty="0">
                <a:ln>
                  <a:noFill/>
                </a:ln>
                <a:solidFill>
                  <a:schemeClr val="bg1"/>
                </a:solidFill>
                <a:effectLst/>
                <a:latin typeface="Franklin Gothic Book" panose="020B0503020102020204" pitchFamily="34" charset="0"/>
                <a:ea typeface="Tahoma" panose="020B0604030504040204" pitchFamily="34" charset="0"/>
                <a:cs typeface="Segoe UI Light" panose="020B0502040204020203" pitchFamily="34" charset="0"/>
              </a:defRPr>
            </a:lvl1pPr>
          </a:lstStyle>
          <a:p>
            <a:r>
              <a:rPr lang="en-US" dirty="0"/>
              <a:t>Two Content Layout</a:t>
            </a:r>
          </a:p>
        </p:txBody>
      </p:sp>
      <p:sp>
        <p:nvSpPr>
          <p:cNvPr id="5" name="Text Placeholder 4"/>
          <p:cNvSpPr>
            <a:spLocks noGrp="1"/>
          </p:cNvSpPr>
          <p:nvPr>
            <p:ph type="body" sz="quarter" idx="10"/>
          </p:nvPr>
        </p:nvSpPr>
        <p:spPr>
          <a:xfrm>
            <a:off x="304800" y="742950"/>
            <a:ext cx="4267200" cy="4114800"/>
          </a:xfrm>
        </p:spPr>
        <p:txBody>
          <a:bodyPr/>
          <a:lstStyle/>
          <a:p>
            <a:pPr lvl="0"/>
            <a:r>
              <a:rPr lang="en-US"/>
              <a:t>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0" y="742950"/>
            <a:ext cx="4495800" cy="4114800"/>
          </a:xfrm>
        </p:spPr>
        <p:txBody>
          <a:bodyPr/>
          <a:lstStyle/>
          <a:p>
            <a:pPr lvl="0"/>
            <a:r>
              <a:rPr lang="en-US"/>
              <a:t>Edit Master text styles</a:t>
            </a:r>
          </a:p>
          <a:p>
            <a:pPr lvl="1"/>
            <a:r>
              <a:rPr lang="en-US"/>
              <a:t>Second level</a:t>
            </a:r>
          </a:p>
          <a:p>
            <a:pPr lvl="2"/>
            <a:r>
              <a:rPr lang="en-US"/>
              <a:t>Third level</a:t>
            </a:r>
          </a:p>
        </p:txBody>
      </p:sp>
      <p:sp>
        <p:nvSpPr>
          <p:cNvPr id="9" name="Slide Number Placeholder 8"/>
          <p:cNvSpPr>
            <a:spLocks noGrp="1"/>
          </p:cNvSpPr>
          <p:nvPr>
            <p:ph type="sldNum" sz="quarter" idx="12"/>
          </p:nvPr>
        </p:nvSpPr>
        <p:spPr>
          <a:xfrm>
            <a:off x="6351" y="4889649"/>
            <a:ext cx="298450" cy="253851"/>
          </a:xfrm>
          <a:prstGeom prst="rect">
            <a:avLst/>
          </a:prstGeom>
        </p:spPr>
        <p:txBody>
          <a:bodyPr vert="horz" lIns="45720" tIns="45720" rIns="45720" bIns="45720" rtlCol="0" anchor="b"/>
          <a:lstStyle>
            <a:lvl1pPr algn="ctr">
              <a:defRPr lang="en-US" sz="1000" b="0" smtClean="0"/>
            </a:lvl1pPr>
          </a:lstStyle>
          <a:p>
            <a:fld id="{AB4A0E74-F82C-4893-93A8-50CB4202A6ED}" type="slidenum">
              <a:rPr lang="en-US" smtClean="0"/>
              <a:pPr/>
              <a:t>‹#›</a:t>
            </a:fld>
            <a:endParaRPr lang="en-US" dirty="0"/>
          </a:p>
        </p:txBody>
      </p:sp>
      <p:sp>
        <p:nvSpPr>
          <p:cNvPr id="7"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Tree>
    <p:extLst>
      <p:ext uri="{BB962C8B-B14F-4D97-AF65-F5344CB8AC3E}">
        <p14:creationId xmlns:p14="http://schemas.microsoft.com/office/powerpoint/2010/main" val="2797413917"/>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On Two Lines">
    <p:spTree>
      <p:nvGrpSpPr>
        <p:cNvPr id="1" name=""/>
        <p:cNvGrpSpPr/>
        <p:nvPr/>
      </p:nvGrpSpPr>
      <p:grpSpPr>
        <a:xfrm>
          <a:off x="0" y="0"/>
          <a:ext cx="0" cy="0"/>
          <a:chOff x="0" y="0"/>
          <a:chExt cx="0" cy="0"/>
        </a:xfrm>
      </p:grpSpPr>
      <p:sp>
        <p:nvSpPr>
          <p:cNvPr id="19" name="Rectangle 18"/>
          <p:cNvSpPr/>
          <p:nvPr/>
        </p:nvSpPr>
        <p:spPr>
          <a:xfrm>
            <a:off x="0" y="4449"/>
            <a:ext cx="9144000" cy="1223270"/>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4" name="Text Placeholder 3"/>
          <p:cNvSpPr>
            <a:spLocks noGrp="1"/>
          </p:cNvSpPr>
          <p:nvPr>
            <p:ph type="body" sz="quarter" idx="10"/>
          </p:nvPr>
        </p:nvSpPr>
        <p:spPr>
          <a:xfrm>
            <a:off x="331470" y="1280419"/>
            <a:ext cx="8736012" cy="3605781"/>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7"/>
          </p:nvPr>
        </p:nvSpPr>
        <p:spPr>
          <a:xfrm>
            <a:off x="0" y="4889649"/>
            <a:ext cx="304800" cy="250061"/>
          </a:xfrm>
          <a:prstGeom prst="rect">
            <a:avLst/>
          </a:prstGeom>
        </p:spPr>
        <p:txBody>
          <a:bodyPr vert="horz" lIns="45720" tIns="45720" rIns="45720" bIns="45720" rtlCol="0" anchor="b"/>
          <a:lstStyle>
            <a:lvl1pPr algn="ctr">
              <a:defRPr lang="en-US" sz="1000" b="0" smtClean="0"/>
            </a:lvl1pPr>
          </a:lstStyle>
          <a:p>
            <a:fld id="{ED4E8DE7-8107-485D-819E-7A652D98D056}" type="slidenum">
              <a:rPr lang="en-US" smtClean="0"/>
              <a:pPr/>
              <a:t>‹#›</a:t>
            </a:fld>
            <a:endParaRPr lang="en-US" dirty="0"/>
          </a:p>
        </p:txBody>
      </p:sp>
      <p:sp>
        <p:nvSpPr>
          <p:cNvPr id="14"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sp>
        <p:nvSpPr>
          <p:cNvPr id="15" name="Title 4"/>
          <p:cNvSpPr>
            <a:spLocks noGrp="1"/>
          </p:cNvSpPr>
          <p:nvPr>
            <p:ph type="title" hasCustomPrompt="1"/>
          </p:nvPr>
        </p:nvSpPr>
        <p:spPr>
          <a:xfrm>
            <a:off x="311285" y="57150"/>
            <a:ext cx="8763000" cy="1029685"/>
          </a:xfrm>
        </p:spPr>
        <p:txBody>
          <a:bodyPr tIns="91440" anchor="ctr" anchorCtr="0"/>
          <a:lstStyle>
            <a:lvl1pPr>
              <a:lnSpc>
                <a:spcPct val="90000"/>
              </a:lnSpc>
              <a:defRPr sz="4000" baseline="0"/>
            </a:lvl1pPr>
          </a:lstStyle>
          <a:p>
            <a:r>
              <a:rPr lang="en-US" dirty="0"/>
              <a:t>Title on two lines of text layout - Title on two lines of text Layout</a:t>
            </a:r>
          </a:p>
        </p:txBody>
      </p:sp>
      <p:pic>
        <p:nvPicPr>
          <p:cNvPr id="7" name="Picture 6"/>
          <p:cNvPicPr>
            <a:picLocks noChangeAspect="1"/>
          </p:cNvPicPr>
          <p:nvPr/>
        </p:nvPicPr>
        <p:blipFill rotWithShape="1">
          <a:blip r:embed="rId2"/>
          <a:srcRect/>
          <a:stretch/>
        </p:blipFill>
        <p:spPr>
          <a:xfrm>
            <a:off x="60601" y="36566"/>
            <a:ext cx="182989" cy="215986"/>
          </a:xfrm>
          <a:prstGeom prst="rect">
            <a:avLst/>
          </a:prstGeom>
        </p:spPr>
      </p:pic>
      <p:pic>
        <p:nvPicPr>
          <p:cNvPr id="8" name="Picture 7">
            <a:extLst>
              <a:ext uri="{FF2B5EF4-FFF2-40B4-BE49-F238E27FC236}">
                <a16:creationId xmlns:a16="http://schemas.microsoft.com/office/drawing/2014/main" xmlns="" id="{284B60C0-6550-449E-BCCC-C8B3EC056429}"/>
              </a:ext>
            </a:extLst>
          </p:cNvPr>
          <p:cNvPicPr>
            <a:picLocks noChangeAspect="1"/>
          </p:cNvPicPr>
          <p:nvPr/>
        </p:nvPicPr>
        <p:blipFill rotWithShape="1">
          <a:blip r:embed="rId2"/>
          <a:srcRect/>
          <a:stretch/>
        </p:blipFill>
        <p:spPr>
          <a:xfrm>
            <a:off x="53340" y="41910"/>
            <a:ext cx="228600" cy="269823"/>
          </a:xfrm>
          <a:prstGeom prst="rect">
            <a:avLst/>
          </a:prstGeom>
        </p:spPr>
      </p:pic>
    </p:spTree>
    <p:extLst>
      <p:ext uri="{BB962C8B-B14F-4D97-AF65-F5344CB8AC3E}">
        <p14:creationId xmlns:p14="http://schemas.microsoft.com/office/powerpoint/2010/main" val="3711052165"/>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On Two Lines No Text">
    <p:spTree>
      <p:nvGrpSpPr>
        <p:cNvPr id="1" name=""/>
        <p:cNvGrpSpPr/>
        <p:nvPr/>
      </p:nvGrpSpPr>
      <p:grpSpPr>
        <a:xfrm>
          <a:off x="0" y="0"/>
          <a:ext cx="0" cy="0"/>
          <a:chOff x="0" y="0"/>
          <a:chExt cx="0" cy="0"/>
        </a:xfrm>
      </p:grpSpPr>
      <p:sp>
        <p:nvSpPr>
          <p:cNvPr id="17" name="Rectangle 16"/>
          <p:cNvSpPr/>
          <p:nvPr/>
        </p:nvSpPr>
        <p:spPr>
          <a:xfrm>
            <a:off x="0" y="4449"/>
            <a:ext cx="9144000" cy="1223270"/>
          </a:xfrm>
          <a:prstGeom prst="rect">
            <a:avLst/>
          </a:prstGeom>
          <a:solidFill>
            <a:srgbClr val="012158"/>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12158"/>
              </a:solidFill>
            </a:endParaRPr>
          </a:p>
        </p:txBody>
      </p:sp>
      <p:sp>
        <p:nvSpPr>
          <p:cNvPr id="3" name="Slide Number Placeholder 2"/>
          <p:cNvSpPr>
            <a:spLocks noGrp="1"/>
          </p:cNvSpPr>
          <p:nvPr>
            <p:ph type="sldNum" sz="quarter" idx="17"/>
          </p:nvPr>
        </p:nvSpPr>
        <p:spPr>
          <a:xfrm>
            <a:off x="0" y="4889649"/>
            <a:ext cx="304800" cy="250061"/>
          </a:xfrm>
          <a:prstGeom prst="rect">
            <a:avLst/>
          </a:prstGeom>
        </p:spPr>
        <p:txBody>
          <a:bodyPr lIns="45720" tIns="45720" rIns="45720" bIns="45720"/>
          <a:lstStyle>
            <a:lvl1pPr algn="ctr">
              <a:defRPr lang="en-US" sz="1000" b="0" kern="1200" smtClean="0">
                <a:solidFill>
                  <a:schemeClr val="tx1"/>
                </a:solidFill>
                <a:effectLst/>
                <a:latin typeface="Segoe UI Semilight" panose="020B0402040204020203" pitchFamily="34" charset="0"/>
                <a:ea typeface="+mn-ea"/>
                <a:cs typeface="+mn-cs"/>
              </a:defRPr>
            </a:lvl1pPr>
          </a:lstStyle>
          <a:p>
            <a:fld id="{ED4E8DE7-8107-485D-819E-7A652D98D056}" type="slidenum">
              <a:rPr lang="en-US" smtClean="0"/>
              <a:pPr/>
              <a:t>‹#›</a:t>
            </a:fld>
            <a:endParaRPr lang="en-US" dirty="0"/>
          </a:p>
        </p:txBody>
      </p:sp>
      <p:sp>
        <p:nvSpPr>
          <p:cNvPr id="13" name="Title 4"/>
          <p:cNvSpPr>
            <a:spLocks noGrp="1"/>
          </p:cNvSpPr>
          <p:nvPr>
            <p:ph type="title" hasCustomPrompt="1"/>
          </p:nvPr>
        </p:nvSpPr>
        <p:spPr>
          <a:xfrm>
            <a:off x="311285" y="57150"/>
            <a:ext cx="8763000" cy="1029685"/>
          </a:xfrm>
        </p:spPr>
        <p:txBody>
          <a:bodyPr tIns="91440" anchor="ctr" anchorCtr="0"/>
          <a:lstStyle>
            <a:lvl1pPr>
              <a:lnSpc>
                <a:spcPct val="90000"/>
              </a:lnSpc>
              <a:defRPr sz="4000" baseline="0"/>
            </a:lvl1pPr>
          </a:lstStyle>
          <a:p>
            <a:r>
              <a:rPr lang="en-US" dirty="0"/>
              <a:t>Title on two lines No text Layout - Title on two lines No text Layout</a:t>
            </a:r>
          </a:p>
        </p:txBody>
      </p:sp>
      <p:sp>
        <p:nvSpPr>
          <p:cNvPr id="20" name="Text Placeholder 11"/>
          <p:cNvSpPr>
            <a:spLocks noGrp="1"/>
          </p:cNvSpPr>
          <p:nvPr>
            <p:ph type="body" sz="quarter" idx="16" hasCustomPrompt="1"/>
          </p:nvPr>
        </p:nvSpPr>
        <p:spPr>
          <a:xfrm>
            <a:off x="304800" y="4889649"/>
            <a:ext cx="8763001" cy="249792"/>
          </a:xfrm>
        </p:spPr>
        <p:txBody>
          <a:bodyPr lIns="0" tIns="0" rIns="0" bIns="91440" anchor="b">
            <a:normAutofit/>
          </a:bodyPr>
          <a:lstStyle>
            <a:lvl1pPr marL="0" indent="0" algn="r">
              <a:buNone/>
              <a:defRPr lang="en-US" sz="900" kern="1200" dirty="0">
                <a:solidFill>
                  <a:srgbClr val="002060"/>
                </a:solidFill>
                <a:latin typeface="+mn-lt"/>
                <a:ea typeface="+mn-ea"/>
                <a:cs typeface="+mn-cs"/>
              </a:defRPr>
            </a:lvl1pPr>
          </a:lstStyle>
          <a:p>
            <a:pPr lvl="0"/>
            <a:r>
              <a:rPr lang="en-US" dirty="0"/>
              <a:t>Source:</a:t>
            </a:r>
          </a:p>
        </p:txBody>
      </p:sp>
      <p:pic>
        <p:nvPicPr>
          <p:cNvPr id="6" name="Picture 5"/>
          <p:cNvPicPr>
            <a:picLocks noChangeAspect="1"/>
          </p:cNvPicPr>
          <p:nvPr/>
        </p:nvPicPr>
        <p:blipFill rotWithShape="1">
          <a:blip r:embed="rId2"/>
          <a:srcRect/>
          <a:stretch/>
        </p:blipFill>
        <p:spPr>
          <a:xfrm>
            <a:off x="60601" y="36566"/>
            <a:ext cx="182989" cy="215986"/>
          </a:xfrm>
          <a:prstGeom prst="rect">
            <a:avLst/>
          </a:prstGeom>
        </p:spPr>
      </p:pic>
      <p:pic>
        <p:nvPicPr>
          <p:cNvPr id="7" name="Picture 6">
            <a:extLst>
              <a:ext uri="{FF2B5EF4-FFF2-40B4-BE49-F238E27FC236}">
                <a16:creationId xmlns:a16="http://schemas.microsoft.com/office/drawing/2014/main" xmlns="" id="{4B7F01B8-675E-46FB-973B-6F66543F4938}"/>
              </a:ext>
            </a:extLst>
          </p:cNvPr>
          <p:cNvPicPr>
            <a:picLocks noChangeAspect="1"/>
          </p:cNvPicPr>
          <p:nvPr/>
        </p:nvPicPr>
        <p:blipFill rotWithShape="1">
          <a:blip r:embed="rId2"/>
          <a:srcRect/>
          <a:stretch/>
        </p:blipFill>
        <p:spPr>
          <a:xfrm>
            <a:off x="53340" y="41910"/>
            <a:ext cx="228600" cy="269823"/>
          </a:xfrm>
          <a:prstGeom prst="rect">
            <a:avLst/>
          </a:prstGeom>
        </p:spPr>
      </p:pic>
    </p:spTree>
    <p:extLst>
      <p:ext uri="{BB962C8B-B14F-4D97-AF65-F5344CB8AC3E}">
        <p14:creationId xmlns:p14="http://schemas.microsoft.com/office/powerpoint/2010/main" val="4010550553"/>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Only" preserve="1">
  <p:cSld name="High emphasi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 y="209550"/>
            <a:ext cx="8839200" cy="4724400"/>
          </a:xfrm>
          <a:prstGeom prst="rect">
            <a:avLst/>
          </a:prstGeom>
          <a:ln>
            <a:noFill/>
          </a:ln>
          <a:effectLst/>
        </p:spPr>
        <p:txBody>
          <a:bodyPr lIns="0" tIns="0" rIns="0" bIns="0" anchor="ctr" anchorCtr="0">
            <a:noAutofit/>
          </a:bodyPr>
          <a:lstStyle>
            <a:lvl1pPr algn="ctr">
              <a:defRPr lang="en-US" sz="9600" b="0" cap="none" spc="0" dirty="0">
                <a:ln>
                  <a:noFill/>
                </a:ln>
                <a:solidFill>
                  <a:srgbClr val="012158"/>
                </a:solidFill>
                <a:effectLst>
                  <a:innerShdw blurRad="63500" dist="50800" dir="13500000">
                    <a:prstClr val="black">
                      <a:alpha val="50000"/>
                    </a:prstClr>
                  </a:innerShdw>
                </a:effectLst>
                <a:latin typeface="Franklin Gothic Book" panose="020B0503020102020204" pitchFamily="34" charset="0"/>
                <a:cs typeface="Segoe UI Light" panose="020B0502040204020203" pitchFamily="34" charset="0"/>
              </a:defRPr>
            </a:lvl1pPr>
          </a:lstStyle>
          <a:p>
            <a:pPr lvl="0"/>
            <a:r>
              <a:rPr lang="en-US" dirty="0"/>
              <a:t>High Emphasis</a:t>
            </a:r>
          </a:p>
        </p:txBody>
      </p:sp>
    </p:spTree>
    <p:extLst>
      <p:ext uri="{BB962C8B-B14F-4D97-AF65-F5344CB8AC3E}">
        <p14:creationId xmlns:p14="http://schemas.microsoft.com/office/powerpoint/2010/main" val="3825260882"/>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xmlns="" id="{A32850D5-9E1D-4939-AE15-FFFF41DD4156}"/>
              </a:ext>
            </a:extLst>
          </p:cNvPr>
          <p:cNvSpPr>
            <a:spLocks noGrp="1"/>
          </p:cNvSpPr>
          <p:nvPr>
            <p:ph type="sldNum" sz="quarter" idx="4"/>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3" name="Straight Connector 2">
            <a:extLst>
              <a:ext uri="{FF2B5EF4-FFF2-40B4-BE49-F238E27FC236}">
                <a16:creationId xmlns:a16="http://schemas.microsoft.com/office/drawing/2014/main" xmlns="" id="{35A8003E-7F29-4B47-8D75-ABD6B2A2CA90}"/>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30700882"/>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98041"/>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10" name="Title 9"/>
          <p:cNvSpPr>
            <a:spLocks noGrp="1" noChangeArrowheads="1"/>
          </p:cNvSpPr>
          <p:nvPr>
            <p:ph type="ctrTitle" sz="quarter" hasCustomPrompt="1"/>
          </p:nvPr>
        </p:nvSpPr>
        <p:spPr>
          <a:xfrm>
            <a:off x="1143000" y="742949"/>
            <a:ext cx="7751764" cy="2696397"/>
          </a:xfrm>
          <a:prstGeom prst="rect">
            <a:avLst/>
          </a:prstGeom>
          <a:noFill/>
          <a:ln>
            <a:noFill/>
          </a:ln>
          <a:effectLst/>
        </p:spPr>
        <p:txBody>
          <a:bodyPr anchor="b" anchorCtr="0">
            <a:normAutofit/>
          </a:bodyPr>
          <a:lstStyle>
            <a:lvl1pPr algn="r">
              <a:defRPr lang="en-US" sz="6000" dirty="0">
                <a:latin typeface="+mn-lt"/>
              </a:defRPr>
            </a:lvl1pPr>
          </a:lstStyle>
          <a:p>
            <a:r>
              <a:rPr lang="en-US" dirty="0"/>
              <a:t>Main Title on two lines goes here</a:t>
            </a:r>
          </a:p>
        </p:txBody>
      </p:sp>
      <p:sp>
        <p:nvSpPr>
          <p:cNvPr id="3" name="Text Placeholder 2"/>
          <p:cNvSpPr>
            <a:spLocks noGrp="1"/>
          </p:cNvSpPr>
          <p:nvPr>
            <p:ph type="body" sz="quarter" idx="10" hasCustomPrompt="1"/>
          </p:nvPr>
        </p:nvSpPr>
        <p:spPr>
          <a:xfrm>
            <a:off x="1143000" y="3638550"/>
            <a:ext cx="7772400" cy="609600"/>
          </a:xfrm>
          <a:prstGeom prst="rect">
            <a:avLst/>
          </a:prstGeom>
        </p:spPr>
        <p:txBody>
          <a:bodyPr/>
          <a:lstStyle>
            <a:lvl1pPr marL="0" indent="0" algn="r">
              <a:buNone/>
              <a:defRPr lang="en-US" baseline="0" dirty="0" smtClean="0">
                <a:solidFill>
                  <a:srgbClr val="002060"/>
                </a:solidFill>
              </a:defRPr>
            </a:lvl1pPr>
            <a:lvl2pPr marL="457200" indent="0">
              <a:buNone/>
              <a:defRPr/>
            </a:lvl2pPr>
            <a:lvl3pPr marL="914400" indent="0">
              <a:buNone/>
              <a:defRPr/>
            </a:lvl3pPr>
            <a:lvl4pPr marL="1371600" indent="0">
              <a:buFont typeface="Arial" pitchFamily="34" charset="0"/>
              <a:buNone/>
              <a:defRPr/>
            </a:lvl4pPr>
            <a:lvl5pPr marL="1828800" indent="0">
              <a:buFont typeface="Arial" pitchFamily="34" charset="0"/>
              <a:buNone/>
              <a:defRPr/>
            </a:lvl5pPr>
          </a:lstStyle>
          <a:p>
            <a:pPr lvl="0"/>
            <a:r>
              <a:rPr lang="en-US" dirty="0"/>
              <a:t>Author and Date</a:t>
            </a:r>
          </a:p>
        </p:txBody>
      </p:sp>
    </p:spTree>
    <p:extLst>
      <p:ext uri="{BB962C8B-B14F-4D97-AF65-F5344CB8AC3E}">
        <p14:creationId xmlns:p14="http://schemas.microsoft.com/office/powerpoint/2010/main" val="3508449866"/>
      </p:ext>
    </p:extLst>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D3FD3BA9-630D-4626-8036-B7C17FE2FDA7}"/>
              </a:ext>
            </a:extLst>
          </p:cNvPr>
          <p:cNvCxnSpPr/>
          <p:nvPr userDrawn="1"/>
        </p:nvCxnSpPr>
        <p:spPr>
          <a:xfrm>
            <a:off x="3169622"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4" name="Text Placeholder 22">
            <a:extLst>
              <a:ext uri="{FF2B5EF4-FFF2-40B4-BE49-F238E27FC236}">
                <a16:creationId xmlns:a16="http://schemas.microsoft.com/office/drawing/2014/main" xmlns="" id="{26DD713D-827A-49D1-AB97-8425D82521E3}"/>
              </a:ext>
            </a:extLst>
          </p:cNvPr>
          <p:cNvSpPr>
            <a:spLocks noGrp="1"/>
          </p:cNvSpPr>
          <p:nvPr>
            <p:ph type="body" sz="quarter" idx="11" hasCustomPrompt="1"/>
          </p:nvPr>
        </p:nvSpPr>
        <p:spPr>
          <a:xfrm>
            <a:off x="3308909" y="2884395"/>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2</a:t>
            </a:r>
          </a:p>
        </p:txBody>
      </p:sp>
      <p:sp>
        <p:nvSpPr>
          <p:cNvPr id="30" name="Text Placeholder 22">
            <a:extLst>
              <a:ext uri="{FF2B5EF4-FFF2-40B4-BE49-F238E27FC236}">
                <a16:creationId xmlns:a16="http://schemas.microsoft.com/office/drawing/2014/main" xmlns="" id="{E2B240EB-CAE3-43D1-9547-1BBEC05E5718}"/>
              </a:ext>
            </a:extLst>
          </p:cNvPr>
          <p:cNvSpPr>
            <a:spLocks noGrp="1"/>
          </p:cNvSpPr>
          <p:nvPr>
            <p:ph type="body" sz="quarter" idx="14" hasCustomPrompt="1"/>
          </p:nvPr>
        </p:nvSpPr>
        <p:spPr>
          <a:xfrm>
            <a:off x="3308911" y="3492523"/>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xmlns="" id="{6EEF99F9-02A5-49AF-AA7A-C1DE78EDD807}"/>
              </a:ext>
            </a:extLst>
          </p:cNvPr>
          <p:cNvSpPr>
            <a:spLocks noGrp="1"/>
          </p:cNvSpPr>
          <p:nvPr>
            <p:ph type="body" sz="quarter" idx="18" hasCustomPrompt="1"/>
          </p:nvPr>
        </p:nvSpPr>
        <p:spPr>
          <a:xfrm>
            <a:off x="3308911"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02</a:t>
            </a:r>
          </a:p>
        </p:txBody>
      </p:sp>
    </p:spTree>
    <p:extLst>
      <p:ext uri="{BB962C8B-B14F-4D97-AF65-F5344CB8AC3E}">
        <p14:creationId xmlns:p14="http://schemas.microsoft.com/office/powerpoint/2010/main" val="4866305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BC7206C-7D2B-4584-9073-6E84C1D99851}"/>
              </a:ext>
            </a:extLst>
          </p:cNvPr>
          <p:cNvSpPr/>
          <p:nvPr userDrawn="1"/>
        </p:nvSpPr>
        <p:spPr>
          <a:xfrm>
            <a:off x="6604981" y="0"/>
            <a:ext cx="253901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1"/>
              </a:solidFill>
            </a:endParaRPr>
          </a:p>
        </p:txBody>
      </p:sp>
      <p:cxnSp>
        <p:nvCxnSpPr>
          <p:cNvPr id="4" name="Straight Connector 3">
            <a:extLst>
              <a:ext uri="{FF2B5EF4-FFF2-40B4-BE49-F238E27FC236}">
                <a16:creationId xmlns:a16="http://schemas.microsoft.com/office/drawing/2014/main" xmlns="" id="{D7638951-733B-4674-B244-606C9AA47039}"/>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9D5D815E-664E-4F2D-ACF3-B229DACC1B1F}"/>
              </a:ext>
            </a:extLst>
          </p:cNvPr>
          <p:cNvCxnSpPr/>
          <p:nvPr userDrawn="1"/>
        </p:nvCxnSpPr>
        <p:spPr>
          <a:xfrm flipH="1">
            <a:off x="6604981" y="4911985"/>
            <a:ext cx="2107037"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A73C713-BFE8-48C1-8F20-FC9777626348}"/>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lgn="ctr"/>
              <a:t>‹#›</a:t>
            </a:fld>
            <a:endParaRPr lang="en-US" sz="1050" b="1">
              <a:solidFill>
                <a:srgbClr val="E77324"/>
              </a:solidFill>
              <a:latin typeface="Arial" charset="0"/>
              <a:ea typeface="Arial" charset="0"/>
              <a:cs typeface="Arial" charset="0"/>
            </a:endParaRPr>
          </a:p>
        </p:txBody>
      </p:sp>
      <p:sp>
        <p:nvSpPr>
          <p:cNvPr id="22" name="Text Placeholder 19">
            <a:extLst>
              <a:ext uri="{FF2B5EF4-FFF2-40B4-BE49-F238E27FC236}">
                <a16:creationId xmlns:a16="http://schemas.microsoft.com/office/drawing/2014/main" xmlns="" id="{82123647-D293-4871-B258-B3C557B5000E}"/>
              </a:ext>
            </a:extLst>
          </p:cNvPr>
          <p:cNvSpPr>
            <a:spLocks noGrp="1"/>
          </p:cNvSpPr>
          <p:nvPr>
            <p:ph type="body" sz="quarter" idx="16" hasCustomPrompt="1"/>
          </p:nvPr>
        </p:nvSpPr>
        <p:spPr>
          <a:xfrm>
            <a:off x="351143" y="1843303"/>
            <a:ext cx="5864561" cy="385763"/>
          </a:xfrm>
          <a:prstGeom prst="rect">
            <a:avLst/>
          </a:prstGeom>
        </p:spPr>
        <p:txBody>
          <a:bodyPr lIns="0" rIns="0">
            <a:noAutofit/>
          </a:bodyPr>
          <a:lstStyle>
            <a:lvl1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chemeClr val="accent1"/>
                </a:solidFill>
                <a:latin typeface="+mj-lt"/>
                <a:ea typeface="Times New Roman" charset="0"/>
                <a:cs typeface="Times New Roman" charset="0"/>
              </a:defRPr>
            </a:lvl1pPr>
            <a:lvl2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2pPr>
            <a:lvl3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3pPr>
            <a:lvl4pPr marL="0" indent="0" algn="l" defTabSz="685800" rtl="0" eaLnBrk="1" latinLnBrk="0" hangingPunct="1">
              <a:lnSpc>
                <a:spcPct val="100000"/>
              </a:lnSpc>
              <a:spcBef>
                <a:spcPts val="750"/>
              </a:spcBef>
              <a:buFont typeface="Arial" panose="020B0604020202020204" pitchFamily="34" charset="0"/>
              <a:buNone/>
              <a:defRPr lang="en-US" sz="1800" kern="1200" baseline="0" dirty="0" smtClean="0">
                <a:solidFill>
                  <a:srgbClr val="E77324"/>
                </a:solidFill>
                <a:latin typeface="Times New Roman" charset="0"/>
                <a:ea typeface="Times New Roman" charset="0"/>
                <a:cs typeface="Times New Roman" charset="0"/>
              </a:defRPr>
            </a:lvl4pPr>
            <a:lvl5pPr marL="0" indent="0" algn="l" defTabSz="685800" rtl="0" eaLnBrk="1" latinLnBrk="0" hangingPunct="1">
              <a:lnSpc>
                <a:spcPct val="100000"/>
              </a:lnSpc>
              <a:spcBef>
                <a:spcPts val="750"/>
              </a:spcBef>
              <a:buFont typeface="Arial" panose="020B0604020202020204" pitchFamily="34" charset="0"/>
              <a:buNone/>
              <a:defRPr lang="en-US" sz="1800" kern="1200" baseline="0" dirty="0">
                <a:solidFill>
                  <a:srgbClr val="E77324"/>
                </a:solidFill>
                <a:latin typeface="Times New Roman" charset="0"/>
                <a:ea typeface="Times New Roman" charset="0"/>
                <a:cs typeface="Times New Roman" charset="0"/>
              </a:defRPr>
            </a:lvl5pPr>
          </a:lstStyle>
          <a:p>
            <a:r>
              <a:rPr lang="en-US" dirty="0"/>
              <a:t>Subtitle: Times New Roman 24pt, Rotunda Orange</a:t>
            </a:r>
          </a:p>
        </p:txBody>
      </p:sp>
      <p:sp>
        <p:nvSpPr>
          <p:cNvPr id="23" name="Text Placeholder 14">
            <a:extLst>
              <a:ext uri="{FF2B5EF4-FFF2-40B4-BE49-F238E27FC236}">
                <a16:creationId xmlns:a16="http://schemas.microsoft.com/office/drawing/2014/main" xmlns="" id="{79A776A1-0A26-45B0-8942-A9158345888B}"/>
              </a:ext>
            </a:extLst>
          </p:cNvPr>
          <p:cNvSpPr>
            <a:spLocks noGrp="1"/>
          </p:cNvSpPr>
          <p:nvPr>
            <p:ph type="body" sz="quarter" idx="12" hasCustomPrompt="1"/>
          </p:nvPr>
        </p:nvSpPr>
        <p:spPr>
          <a:xfrm>
            <a:off x="360210" y="238523"/>
            <a:ext cx="5855494" cy="238125"/>
          </a:xfrm>
          <a:prstGeom prst="rect">
            <a:avLst/>
          </a:prstGeom>
        </p:spPr>
        <p:txBody>
          <a:bodyPr lIns="0" rIns="0">
            <a:noAutofit/>
          </a:bodyPr>
          <a:lstStyle>
            <a:lvl1pPr marL="0" indent="0">
              <a:lnSpc>
                <a:spcPct val="100000"/>
              </a:lnSpc>
              <a:buNone/>
              <a:defRPr sz="1050" b="1" i="0" cap="all" spc="225" baseline="0">
                <a:solidFill>
                  <a:schemeClr val="accent2"/>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pPr lvl="0"/>
            <a:r>
              <a:rPr lang="en-US" dirty="0"/>
              <a:t>01 | SECTION HEADER: ARIAL BOLD 14PT, Jefferson Blue “Loose Tracking”</a:t>
            </a:r>
          </a:p>
        </p:txBody>
      </p:sp>
      <p:sp>
        <p:nvSpPr>
          <p:cNvPr id="25" name="Text Placeholder 10">
            <a:extLst>
              <a:ext uri="{FF2B5EF4-FFF2-40B4-BE49-F238E27FC236}">
                <a16:creationId xmlns:a16="http://schemas.microsoft.com/office/drawing/2014/main" xmlns="" id="{57220FDE-52E1-4318-B138-0CD09D573E03}"/>
              </a:ext>
            </a:extLst>
          </p:cNvPr>
          <p:cNvSpPr>
            <a:spLocks noGrp="1"/>
          </p:cNvSpPr>
          <p:nvPr>
            <p:ph type="body" sz="quarter" idx="15" hasCustomPrompt="1"/>
          </p:nvPr>
        </p:nvSpPr>
        <p:spPr>
          <a:xfrm>
            <a:off x="351143" y="2821756"/>
            <a:ext cx="5864561" cy="1682227"/>
          </a:xfrm>
          <a:prstGeom prst="rect">
            <a:avLst/>
          </a:prstGeom>
        </p:spPr>
        <p:txBody>
          <a:bodyPr lIns="0" rIns="0">
            <a:noAutofit/>
          </a:bodyPr>
          <a:lstStyle>
            <a:lvl1pPr marL="0" indent="0">
              <a:lnSpc>
                <a:spcPct val="100000"/>
              </a:lnSpc>
              <a:buNone/>
              <a:defRPr sz="1200" b="0" baseline="0">
                <a:solidFill>
                  <a:schemeClr val="accent2"/>
                </a:solidFill>
                <a:latin typeface="+mn-lt"/>
                <a:ea typeface="Arial" charset="0"/>
                <a:cs typeface="Arial" charset="0"/>
              </a:defRPr>
            </a:lvl1pPr>
            <a:lvl2pPr marL="342900" indent="0">
              <a:buNone/>
              <a:defRPr sz="1800">
                <a:solidFill>
                  <a:srgbClr val="E77324"/>
                </a:solidFill>
                <a:latin typeface="Times New Roman" charset="0"/>
                <a:ea typeface="Times New Roman" charset="0"/>
                <a:cs typeface="Times New Roman" charset="0"/>
              </a:defRPr>
            </a:lvl2pPr>
            <a:lvl3pPr marL="685800" indent="0">
              <a:buNone/>
              <a:defRPr sz="1800">
                <a:solidFill>
                  <a:srgbClr val="E77324"/>
                </a:solidFill>
                <a:latin typeface="Times New Roman" charset="0"/>
                <a:ea typeface="Times New Roman" charset="0"/>
                <a:cs typeface="Times New Roman" charset="0"/>
              </a:defRPr>
            </a:lvl3pPr>
            <a:lvl4pPr marL="1028700" indent="0">
              <a:buNone/>
              <a:defRPr sz="1800">
                <a:solidFill>
                  <a:srgbClr val="E77324"/>
                </a:solidFill>
                <a:latin typeface="Times New Roman" charset="0"/>
                <a:ea typeface="Times New Roman" charset="0"/>
                <a:cs typeface="Times New Roman" charset="0"/>
              </a:defRPr>
            </a:lvl4pPr>
            <a:lvl5pPr marL="1371600" indent="0">
              <a:buNone/>
              <a:defRPr sz="1800">
                <a:solidFill>
                  <a:srgbClr val="E77324"/>
                </a:solidFill>
                <a:latin typeface="Times New Roman" charset="0"/>
                <a:ea typeface="Times New Roman" charset="0"/>
                <a:cs typeface="Times New Roman" charset="0"/>
              </a:defRPr>
            </a:lvl5pPr>
          </a:lstStyle>
          <a:p>
            <a:pPr lvl="0"/>
            <a:r>
              <a:rPr lang="en-US" dirty="0"/>
              <a:t>Text: Arial Bold 16pt, Jefferson Blue</a:t>
            </a:r>
          </a:p>
        </p:txBody>
      </p:sp>
      <p:sp>
        <p:nvSpPr>
          <p:cNvPr id="27" name="Text Placeholder 17">
            <a:extLst>
              <a:ext uri="{FF2B5EF4-FFF2-40B4-BE49-F238E27FC236}">
                <a16:creationId xmlns:a16="http://schemas.microsoft.com/office/drawing/2014/main" xmlns="" id="{6E9C218E-8B98-4FA8-9356-86D384D19F60}"/>
              </a:ext>
            </a:extLst>
          </p:cNvPr>
          <p:cNvSpPr>
            <a:spLocks noGrp="1"/>
          </p:cNvSpPr>
          <p:nvPr>
            <p:ph type="body" sz="quarter" idx="13" hasCustomPrompt="1"/>
          </p:nvPr>
        </p:nvSpPr>
        <p:spPr>
          <a:xfrm>
            <a:off x="6954441" y="238524"/>
            <a:ext cx="1846660" cy="4265459"/>
          </a:xfrm>
          <a:prstGeom prst="rect">
            <a:avLst/>
          </a:prstGeom>
        </p:spPr>
        <p:txBody>
          <a:bodyPr anchor="b">
            <a:noAutofit/>
          </a:bodyPr>
          <a:lstStyle>
            <a:lvl1pPr marL="0" indent="0">
              <a:lnSpc>
                <a:spcPct val="100000"/>
              </a:lnSpc>
              <a:buNone/>
              <a:defRPr sz="1200" b="1" i="0" cap="all" spc="225" baseline="0">
                <a:solidFill>
                  <a:schemeClr val="bg1"/>
                </a:solidFill>
                <a:latin typeface="+mn-lt"/>
                <a:ea typeface="Arial" charset="0"/>
                <a:cs typeface="Arial" charset="0"/>
              </a:defRPr>
            </a:lvl1pPr>
            <a:lvl2pPr marL="342900" indent="0">
              <a:lnSpc>
                <a:spcPct val="100000"/>
              </a:lnSpc>
              <a:buNone/>
              <a:defRPr sz="1200" b="1" i="0" spc="225">
                <a:latin typeface="Arial" charset="0"/>
                <a:ea typeface="Arial" charset="0"/>
                <a:cs typeface="Arial" charset="0"/>
              </a:defRPr>
            </a:lvl2pPr>
            <a:lvl3pPr marL="685800" indent="0">
              <a:lnSpc>
                <a:spcPct val="100000"/>
              </a:lnSpc>
              <a:buNone/>
              <a:defRPr sz="1200" b="1" i="0" spc="225">
                <a:latin typeface="Arial" charset="0"/>
                <a:ea typeface="Arial" charset="0"/>
                <a:cs typeface="Arial" charset="0"/>
              </a:defRPr>
            </a:lvl3pPr>
            <a:lvl4pPr marL="1028700" indent="0">
              <a:lnSpc>
                <a:spcPct val="100000"/>
              </a:lnSpc>
              <a:buFont typeface="Arial" charset="0"/>
              <a:buNone/>
              <a:defRPr sz="1200" b="1" i="0" spc="225">
                <a:latin typeface="Arial" charset="0"/>
                <a:ea typeface="Arial" charset="0"/>
                <a:cs typeface="Arial" charset="0"/>
              </a:defRPr>
            </a:lvl4pPr>
            <a:lvl5pPr marL="1371600" indent="0">
              <a:lnSpc>
                <a:spcPct val="100000"/>
              </a:lnSpc>
              <a:buNone/>
              <a:defRPr sz="1200" b="1" i="0" spc="225">
                <a:latin typeface="Arial" charset="0"/>
                <a:ea typeface="Arial" charset="0"/>
                <a:cs typeface="Arial" charset="0"/>
              </a:defRPr>
            </a:lvl5pPr>
          </a:lstStyle>
          <a:p>
            <a:pPr lvl="0"/>
            <a:r>
              <a:rPr lang="en-US" dirty="0"/>
              <a:t>CAPTION:</a:t>
            </a:r>
            <a:br>
              <a:rPr lang="en-US" dirty="0"/>
            </a:br>
            <a:r>
              <a:rPr lang="en-US" dirty="0"/>
              <a:t>ARIAL BOLD 16PT, WHITE, “LOOSE” TRACKING</a:t>
            </a:r>
          </a:p>
        </p:txBody>
      </p:sp>
      <p:sp>
        <p:nvSpPr>
          <p:cNvPr id="28" name="Title 1">
            <a:extLst>
              <a:ext uri="{FF2B5EF4-FFF2-40B4-BE49-F238E27FC236}">
                <a16:creationId xmlns:a16="http://schemas.microsoft.com/office/drawing/2014/main" xmlns="" id="{6FB88F06-BA5C-4680-BC9A-3F2C8DB821E7}"/>
              </a:ext>
            </a:extLst>
          </p:cNvPr>
          <p:cNvSpPr>
            <a:spLocks noGrp="1"/>
          </p:cNvSpPr>
          <p:nvPr>
            <p:ph type="title" hasCustomPrompt="1"/>
          </p:nvPr>
        </p:nvSpPr>
        <p:spPr>
          <a:xfrm>
            <a:off x="351142" y="567183"/>
            <a:ext cx="5864561" cy="1185587"/>
          </a:xfrm>
          <a:prstGeom prst="rect">
            <a:avLst/>
          </a:prstGeom>
        </p:spPr>
        <p:txBody>
          <a:bodyPr lIns="0" rIns="0">
            <a:noAutofit/>
          </a:bodyPr>
          <a:lstStyle>
            <a:lvl1pPr>
              <a:lnSpc>
                <a:spcPct val="100000"/>
              </a:lnSpc>
              <a:defRPr sz="2400" b="1" i="0" cap="all" spc="225" baseline="0">
                <a:solidFill>
                  <a:schemeClr val="accent1"/>
                </a:solidFill>
                <a:latin typeface="+mn-lt"/>
                <a:ea typeface="Arial" charset="0"/>
                <a:cs typeface="Arial" charset="0"/>
              </a:defRPr>
            </a:lvl1pPr>
          </a:lstStyle>
          <a:p>
            <a:r>
              <a:rPr lang="en-US" dirty="0"/>
              <a:t>TITLE: ARIAL BOLD 32PT, ROTUNDA ORANGE, </a:t>
            </a:r>
            <a:br>
              <a:rPr lang="en-US" dirty="0"/>
            </a:br>
            <a:r>
              <a:rPr lang="en-US" dirty="0"/>
              <a:t>“LOOSE” TRACKING</a:t>
            </a:r>
          </a:p>
        </p:txBody>
      </p:sp>
      <p:pic>
        <p:nvPicPr>
          <p:cNvPr id="12" name="Picture 11">
            <a:extLst>
              <a:ext uri="{FF2B5EF4-FFF2-40B4-BE49-F238E27FC236}">
                <a16:creationId xmlns:a16="http://schemas.microsoft.com/office/drawing/2014/main" xmlns="" id="{BF5BF6D1-4FCD-4C6D-A852-54B92566B383}"/>
              </a:ext>
            </a:extLst>
          </p:cNvPr>
          <p:cNvPicPr>
            <a:picLocks noChangeAspect="1"/>
          </p:cNvPicPr>
          <p:nvPr userDrawn="1"/>
        </p:nvPicPr>
        <p:blipFill>
          <a:blip r:embed="rId2"/>
          <a:stretch>
            <a:fillRect/>
          </a:stretch>
        </p:blipFill>
        <p:spPr>
          <a:xfrm>
            <a:off x="147729" y="4801622"/>
            <a:ext cx="195171" cy="201677"/>
          </a:xfrm>
          <a:prstGeom prst="rect">
            <a:avLst/>
          </a:prstGeom>
        </p:spPr>
      </p:pic>
    </p:spTree>
    <p:extLst>
      <p:ext uri="{BB962C8B-B14F-4D97-AF65-F5344CB8AC3E}">
        <p14:creationId xmlns:p14="http://schemas.microsoft.com/office/powerpoint/2010/main" val="404747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xmlns="" id="{12FC82F8-7562-40A8-B73C-426D5B61C4A4}"/>
              </a:ext>
            </a:extLst>
          </p:cNvPr>
          <p:cNvCxnSpPr/>
          <p:nvPr userDrawn="1"/>
        </p:nvCxnSpPr>
        <p:spPr>
          <a:xfrm>
            <a:off x="5985660" y="2169113"/>
            <a:ext cx="0" cy="2438975"/>
          </a:xfrm>
          <a:prstGeom prst="line">
            <a:avLst/>
          </a:prstGeom>
          <a:ln w="12700">
            <a:solidFill>
              <a:srgbClr val="1E3A74"/>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22">
            <a:extLst>
              <a:ext uri="{FF2B5EF4-FFF2-40B4-BE49-F238E27FC236}">
                <a16:creationId xmlns:a16="http://schemas.microsoft.com/office/drawing/2014/main" xmlns="" id="{1BDC6547-7D66-4391-8B4F-9E845059D336}"/>
              </a:ext>
            </a:extLst>
          </p:cNvPr>
          <p:cNvSpPr>
            <a:spLocks noGrp="1"/>
          </p:cNvSpPr>
          <p:nvPr>
            <p:ph type="body" sz="quarter" idx="12" hasCustomPrompt="1"/>
          </p:nvPr>
        </p:nvSpPr>
        <p:spPr>
          <a:xfrm>
            <a:off x="6124949" y="2887678"/>
            <a:ext cx="2537460" cy="558893"/>
          </a:xfrm>
          <a:prstGeom prst="rect">
            <a:avLst/>
          </a:prstGeom>
        </p:spPr>
        <p:txBody>
          <a:bodyPr lIns="0" tIns="0" rIns="0" bIns="0" anchor="b"/>
          <a:lstStyle>
            <a:lvl1pPr marL="0" indent="0">
              <a:lnSpc>
                <a:spcPct val="100000"/>
              </a:lnSpc>
              <a:buNone/>
              <a:defRPr sz="1350" b="1" cap="all" spc="225"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pPr lvl="0"/>
            <a:r>
              <a:rPr lang="en-US" dirty="0"/>
              <a:t>Section Header option 3</a:t>
            </a:r>
          </a:p>
        </p:txBody>
      </p:sp>
      <p:sp>
        <p:nvSpPr>
          <p:cNvPr id="31" name="Text Placeholder 22">
            <a:extLst>
              <a:ext uri="{FF2B5EF4-FFF2-40B4-BE49-F238E27FC236}">
                <a16:creationId xmlns:a16="http://schemas.microsoft.com/office/drawing/2014/main" xmlns="" id="{0EBB5183-35E7-4474-82A7-D44BFB29157F}"/>
              </a:ext>
            </a:extLst>
          </p:cNvPr>
          <p:cNvSpPr>
            <a:spLocks noGrp="1"/>
          </p:cNvSpPr>
          <p:nvPr>
            <p:ph type="body" sz="quarter" idx="15" hasCustomPrompt="1"/>
          </p:nvPr>
        </p:nvSpPr>
        <p:spPr>
          <a:xfrm>
            <a:off x="6124951" y="3495807"/>
            <a:ext cx="2537460" cy="527719"/>
          </a:xfrm>
          <a:prstGeom prst="rect">
            <a:avLst/>
          </a:prstGeom>
        </p:spPr>
        <p:txBody>
          <a:bodyPr lIns="0" tIns="0" rIns="0" bIns="0"/>
          <a:lstStyle>
            <a:lvl1pPr marL="0" indent="0">
              <a:lnSpc>
                <a:spcPct val="100000"/>
              </a:lnSpc>
              <a:buNone/>
              <a:defRPr sz="1050" b="1" cap="none" spc="0" baseline="0">
                <a:solidFill>
                  <a:schemeClr val="accent1"/>
                </a:solidFill>
              </a:defRPr>
            </a:lvl1pPr>
            <a:lvl2pPr marL="342900" indent="0">
              <a:buNone/>
              <a:defRPr sz="1350" b="1" cap="all" baseline="0">
                <a:solidFill>
                  <a:srgbClr val="E77324"/>
                </a:solidFill>
              </a:defRPr>
            </a:lvl2pPr>
            <a:lvl3pPr marL="685800" indent="0">
              <a:buNone/>
              <a:defRPr sz="1350" b="1" cap="all" baseline="0">
                <a:solidFill>
                  <a:srgbClr val="E77324"/>
                </a:solidFill>
              </a:defRPr>
            </a:lvl3pPr>
            <a:lvl4pPr marL="1028700" indent="0">
              <a:buNone/>
              <a:defRPr sz="1350" b="1" cap="all" baseline="0">
                <a:solidFill>
                  <a:srgbClr val="E77324"/>
                </a:solidFill>
              </a:defRPr>
            </a:lvl4pPr>
            <a:lvl5pPr marL="1371600" indent="0">
              <a:buNone/>
              <a:defRPr sz="1350" b="1" cap="all" baseline="0">
                <a:solidFill>
                  <a:srgbClr val="E77324"/>
                </a:solidFill>
              </a:defRPr>
            </a:lvl5pPr>
          </a:lstStyle>
          <a:p>
            <a:r>
              <a:rPr lang="en-US" dirty="0">
                <a:solidFill>
                  <a:srgbClr val="E77324"/>
                </a:solidFill>
              </a:rPr>
              <a:t>Subsection Title:</a:t>
            </a:r>
          </a:p>
          <a:p>
            <a:r>
              <a:rPr lang="en-US" dirty="0">
                <a:solidFill>
                  <a:srgbClr val="E77324"/>
                </a:solidFill>
              </a:rPr>
              <a:t>Arial Bold 14pt, Rotunda Orange</a:t>
            </a:r>
          </a:p>
        </p:txBody>
      </p:sp>
      <p:sp>
        <p:nvSpPr>
          <p:cNvPr id="6" name="Text Placeholder 34">
            <a:extLst>
              <a:ext uri="{FF2B5EF4-FFF2-40B4-BE49-F238E27FC236}">
                <a16:creationId xmlns:a16="http://schemas.microsoft.com/office/drawing/2014/main" xmlns="" id="{3A5416C5-0881-4D8A-A946-E5974700BE77}"/>
              </a:ext>
            </a:extLst>
          </p:cNvPr>
          <p:cNvSpPr>
            <a:spLocks noGrp="1"/>
          </p:cNvSpPr>
          <p:nvPr>
            <p:ph type="body" sz="quarter" idx="19" hasCustomPrompt="1"/>
          </p:nvPr>
        </p:nvSpPr>
        <p:spPr>
          <a:xfrm>
            <a:off x="6124949" y="2234901"/>
            <a:ext cx="2537460" cy="600258"/>
          </a:xfrm>
          <a:prstGeom prst="rect">
            <a:avLst/>
          </a:prstGeom>
        </p:spPr>
        <p:txBody>
          <a:bodyPr lIns="0" tIns="0" rIns="0" bIns="0"/>
          <a:lstStyle>
            <a:lvl1pPr marL="0" indent="0">
              <a:buNone/>
              <a:defRPr sz="4650" b="1">
                <a:solidFill>
                  <a:schemeClr val="accent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03</a:t>
            </a:r>
          </a:p>
        </p:txBody>
      </p:sp>
    </p:spTree>
    <p:extLst>
      <p:ext uri="{BB962C8B-B14F-4D97-AF65-F5344CB8AC3E}">
        <p14:creationId xmlns:p14="http://schemas.microsoft.com/office/powerpoint/2010/main" val="166496263"/>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01C9F5C-6466-4BC1-99DE-1AF5254E84D9}"/>
              </a:ext>
            </a:extLst>
          </p:cNvPr>
          <p:cNvSpPr/>
          <p:nvPr userDrawn="1"/>
        </p:nvSpPr>
        <p:spPr>
          <a:xfrm>
            <a:off x="164419" y="144018"/>
            <a:ext cx="8833277"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360210" y="1629761"/>
            <a:ext cx="8440890" cy="3071858"/>
          </a:xfrm>
          <a:prstGeom prst="rect">
            <a:avLst/>
          </a:prstGeom>
        </p:spPr>
        <p:txBody>
          <a:bodyPr lIns="0" rIns="0"/>
          <a:lstStyle>
            <a:lvl1pPr algn="l">
              <a:lnSpc>
                <a:spcPct val="100000"/>
              </a:lnSpc>
              <a:defRPr sz="2700" b="1" spc="225" baseline="0">
                <a:solidFill>
                  <a:schemeClr val="bg1"/>
                </a:solidFill>
                <a:latin typeface="+mn-lt"/>
              </a:defRPr>
            </a:lvl1pPr>
          </a:lstStyle>
          <a:p>
            <a:r>
              <a:rPr lang="en-US" dirty="0"/>
              <a:t>SECTION DIVIDER: ARIAL BOLD 36PT, WHITE, “LOOSE” TRACKING</a:t>
            </a:r>
          </a:p>
        </p:txBody>
      </p:sp>
      <p:sp>
        <p:nvSpPr>
          <p:cNvPr id="6" name="Text Placeholder 14">
            <a:extLst>
              <a:ext uri="{FF2B5EF4-FFF2-40B4-BE49-F238E27FC236}">
                <a16:creationId xmlns:a16="http://schemas.microsoft.com/office/drawing/2014/main" xmlns="" id="{2EB127C8-06AA-469B-9A91-2E0C5901404F}"/>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490316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6219808F-C59B-4CD9-9B42-3AD929B57421}"/>
              </a:ext>
            </a:extLst>
          </p:cNvPr>
          <p:cNvSpPr/>
          <p:nvPr userDrawn="1"/>
        </p:nvSpPr>
        <p:spPr>
          <a:xfrm>
            <a:off x="146304" y="144018"/>
            <a:ext cx="8851392" cy="4855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360210" y="813063"/>
            <a:ext cx="8440890" cy="1704227"/>
          </a:xfrm>
          <a:prstGeom prst="rect">
            <a:avLst/>
          </a:prstGeom>
        </p:spPr>
        <p:txBody>
          <a:bodyPr lIns="0" rIns="0" anchor="b"/>
          <a:lstStyle>
            <a:lvl1pPr>
              <a:lnSpc>
                <a:spcPct val="100000"/>
              </a:lnSpc>
              <a:defRPr sz="2700" b="1" spc="225" baseline="0">
                <a:solidFill>
                  <a:schemeClr val="bg1"/>
                </a:solidFill>
                <a:latin typeface="+mn-lt"/>
              </a:defRPr>
            </a:lvl1pPr>
          </a:lstStyle>
          <a:p>
            <a:r>
              <a:rPr lang="en-US" dirty="0"/>
              <a:t>SECTION DIVIDER: ARIAL BOLD 36PT, WHITE, “LOOSE” TRACKING</a:t>
            </a:r>
          </a:p>
        </p:txBody>
      </p:sp>
      <p:sp>
        <p:nvSpPr>
          <p:cNvPr id="8" name="Text Placeholder 7"/>
          <p:cNvSpPr>
            <a:spLocks noGrp="1"/>
          </p:cNvSpPr>
          <p:nvPr>
            <p:ph type="body" sz="quarter" idx="10" hasCustomPrompt="1"/>
          </p:nvPr>
        </p:nvSpPr>
        <p:spPr>
          <a:xfrm>
            <a:off x="360210" y="2654450"/>
            <a:ext cx="8440890" cy="2110800"/>
          </a:xfrm>
          <a:prstGeom prst="rect">
            <a:avLst/>
          </a:prstGeom>
        </p:spPr>
        <p:txBody>
          <a:bodyPr lIns="0" rIns="0"/>
          <a:lstStyle>
            <a:lvl1pPr marL="0" indent="0">
              <a:lnSpc>
                <a:spcPct val="100000"/>
              </a:lnSpc>
              <a:buNone/>
              <a:defRPr sz="1800" spc="0" baseline="0">
                <a:solidFill>
                  <a:schemeClr val="bg1"/>
                </a:solidFill>
                <a:latin typeface="+mj-lt"/>
                <a:ea typeface="Times New Roman" charset="0"/>
                <a:cs typeface="Times New Roman"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Body text: Times New Roman 24pt, White</a:t>
            </a:r>
          </a:p>
        </p:txBody>
      </p:sp>
      <p:sp>
        <p:nvSpPr>
          <p:cNvPr id="6" name="Text Placeholder 14">
            <a:extLst>
              <a:ext uri="{FF2B5EF4-FFF2-40B4-BE49-F238E27FC236}">
                <a16:creationId xmlns:a16="http://schemas.microsoft.com/office/drawing/2014/main" xmlns="" id="{E95DDEAF-149F-4B43-B4BE-348183B83F88}"/>
              </a:ext>
            </a:extLst>
          </p:cNvPr>
          <p:cNvSpPr>
            <a:spLocks noGrp="1"/>
          </p:cNvSpPr>
          <p:nvPr>
            <p:ph type="body" sz="quarter" idx="12" hasCustomPrompt="1"/>
          </p:nvPr>
        </p:nvSpPr>
        <p:spPr>
          <a:xfrm>
            <a:off x="360210" y="238523"/>
            <a:ext cx="8440890" cy="238125"/>
          </a:xfrm>
          <a:prstGeom prst="rect">
            <a:avLst/>
          </a:prstGeom>
        </p:spPr>
        <p:txBody>
          <a:bodyPr lIns="0" rIns="0"/>
          <a:lstStyle>
            <a:lvl1pPr marL="0" indent="0">
              <a:lnSpc>
                <a:spcPct val="100000"/>
              </a:lnSpc>
              <a:buNone/>
              <a:defRPr sz="1200" b="1" i="0" spc="225" baseline="0">
                <a:solidFill>
                  <a:schemeClr val="bg1"/>
                </a:solidFill>
                <a:latin typeface="+mn-lt"/>
                <a:ea typeface="Arial" charset="0"/>
                <a:cs typeface="Arial" charset="0"/>
              </a:defRPr>
            </a:lvl1pPr>
            <a:lvl2pPr marL="342900" indent="0">
              <a:lnSpc>
                <a:spcPct val="100000"/>
              </a:lnSpc>
              <a:buNone/>
              <a:defRPr sz="1050" b="1" i="0" spc="225">
                <a:solidFill>
                  <a:srgbClr val="1E3A74"/>
                </a:solidFill>
                <a:latin typeface="Arial" charset="0"/>
                <a:ea typeface="Arial" charset="0"/>
                <a:cs typeface="Arial" charset="0"/>
              </a:defRPr>
            </a:lvl2pPr>
            <a:lvl3pPr marL="685800" indent="0">
              <a:lnSpc>
                <a:spcPct val="100000"/>
              </a:lnSpc>
              <a:buNone/>
              <a:defRPr sz="1050" b="1" i="0" spc="225">
                <a:solidFill>
                  <a:srgbClr val="1E3A74"/>
                </a:solidFill>
                <a:latin typeface="Arial" charset="0"/>
                <a:ea typeface="Arial" charset="0"/>
                <a:cs typeface="Arial" charset="0"/>
              </a:defRPr>
            </a:lvl3pPr>
            <a:lvl4pPr marL="1028700" indent="0">
              <a:lnSpc>
                <a:spcPct val="100000"/>
              </a:lnSpc>
              <a:buNone/>
              <a:defRPr sz="1050" b="1" i="0" spc="225">
                <a:solidFill>
                  <a:srgbClr val="1E3A74"/>
                </a:solidFill>
                <a:latin typeface="Arial" charset="0"/>
                <a:ea typeface="Arial" charset="0"/>
                <a:cs typeface="Arial" charset="0"/>
              </a:defRPr>
            </a:lvl4pPr>
            <a:lvl5pPr marL="1371600" indent="0">
              <a:lnSpc>
                <a:spcPct val="100000"/>
              </a:lnSpc>
              <a:buNone/>
              <a:defRPr sz="1050" b="1" i="0" spc="225">
                <a:solidFill>
                  <a:srgbClr val="1E3A74"/>
                </a:solidFill>
                <a:latin typeface="Arial" charset="0"/>
                <a:ea typeface="Arial" charset="0"/>
                <a:cs typeface="Arial" charset="0"/>
              </a:defRPr>
            </a:lvl5pPr>
          </a:lstStyle>
          <a:p>
            <a:r>
              <a:rPr lang="en-US" dirty="0"/>
              <a:t>HEADER: ARIAL BOLD 16PT, WHITE, “LOOSE” TRACKING</a:t>
            </a:r>
          </a:p>
        </p:txBody>
      </p:sp>
    </p:spTree>
    <p:extLst>
      <p:ext uri="{BB962C8B-B14F-4D97-AF65-F5344CB8AC3E}">
        <p14:creationId xmlns:p14="http://schemas.microsoft.com/office/powerpoint/2010/main" val="2767427381"/>
      </p:ext>
    </p:extLst>
  </p:cSld>
  <p:clrMapOvr>
    <a:masterClrMapping/>
  </p:clrMapOvr>
  <p:extLst mod="1">
    <p:ext uri="{DCECCB84-F9BA-43D5-87BE-67443E8EF086}">
      <p15:sldGuideLst xmlns:p15="http://schemas.microsoft.com/office/powerpoint/2012/main">
        <p15:guide id="1" orient="horz" pos="201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6.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272FBFEB-1AAC-4387-B5EE-B4F7AB494B8E}"/>
              </a:ext>
            </a:extLst>
          </p:cNvPr>
          <p:cNvCxnSpPr/>
          <p:nvPr userDrawn="1"/>
        </p:nvCxnSpPr>
        <p:spPr>
          <a:xfrm flipH="1">
            <a:off x="431985" y="4911985"/>
            <a:ext cx="8280032" cy="0"/>
          </a:xfrm>
          <a:prstGeom prst="line">
            <a:avLst/>
          </a:prstGeom>
          <a:ln w="9525" cmpd="sng">
            <a:solidFill>
              <a:srgbClr val="E7732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4E0F460A-2954-47DB-B141-66A96EA9179B}"/>
              </a:ext>
            </a:extLst>
          </p:cNvPr>
          <p:cNvSpPr txBox="1"/>
          <p:nvPr userDrawn="1"/>
        </p:nvSpPr>
        <p:spPr>
          <a:xfrm>
            <a:off x="8712546" y="4795856"/>
            <a:ext cx="395840" cy="230832"/>
          </a:xfrm>
          <a:prstGeom prst="rect">
            <a:avLst/>
          </a:prstGeom>
          <a:noFill/>
        </p:spPr>
        <p:txBody>
          <a:bodyPr wrap="square" rtlCol="0">
            <a:spAutoFit/>
          </a:bodyPr>
          <a:lstStyle/>
          <a:p>
            <a:pPr algn="ctr"/>
            <a:fld id="{9FC1F18A-2504-464E-BC8E-062F35221589}" type="slidenum">
              <a:rPr lang="en-US" sz="900" b="1" smtClean="0">
                <a:solidFill>
                  <a:srgbClr val="E77324"/>
                </a:solidFill>
                <a:latin typeface="Arial" charset="0"/>
                <a:ea typeface="Arial" charset="0"/>
                <a:cs typeface="Arial" charset="0"/>
              </a:rPr>
              <a:pPr/>
              <a:t>‹#›</a:t>
            </a:fld>
            <a:endParaRPr lang="en-US" sz="1050" b="1" dirty="0">
              <a:solidFill>
                <a:srgbClr val="E77324"/>
              </a:solidFill>
              <a:latin typeface="Arial" charset="0"/>
              <a:ea typeface="Arial" charset="0"/>
              <a:cs typeface="Arial" charset="0"/>
            </a:endParaRPr>
          </a:p>
        </p:txBody>
      </p:sp>
      <p:pic>
        <p:nvPicPr>
          <p:cNvPr id="5" name="Picture 4">
            <a:extLst>
              <a:ext uri="{FF2B5EF4-FFF2-40B4-BE49-F238E27FC236}">
                <a16:creationId xmlns:a16="http://schemas.microsoft.com/office/drawing/2014/main" xmlns="" id="{AD009F9B-85A9-4392-A75D-AD611B23D05D}"/>
              </a:ext>
            </a:extLst>
          </p:cNvPr>
          <p:cNvPicPr>
            <a:picLocks noChangeAspect="1"/>
          </p:cNvPicPr>
          <p:nvPr userDrawn="1"/>
        </p:nvPicPr>
        <p:blipFill>
          <a:blip r:embed="rId51"/>
          <a:stretch>
            <a:fillRect/>
          </a:stretch>
        </p:blipFill>
        <p:spPr>
          <a:xfrm>
            <a:off x="147729" y="4801622"/>
            <a:ext cx="195171" cy="201677"/>
          </a:xfrm>
          <a:prstGeom prst="rect">
            <a:avLst/>
          </a:prstGeom>
        </p:spPr>
      </p:pic>
    </p:spTree>
    <p:extLst>
      <p:ext uri="{BB962C8B-B14F-4D97-AF65-F5344CB8AC3E}">
        <p14:creationId xmlns:p14="http://schemas.microsoft.com/office/powerpoint/2010/main" val="18103249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8" r:id="rId44"/>
    <p:sldLayoutId id="2147483819" r:id="rId45"/>
    <p:sldLayoutId id="2147483820" r:id="rId46"/>
    <p:sldLayoutId id="2147483821" r:id="rId47"/>
    <p:sldLayoutId id="2147483822" r:id="rId48"/>
    <p:sldLayoutId id="2147483823" r:id="rId4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4">
          <p15:clr>
            <a:srgbClr val="F26B43"/>
          </p15:clr>
        </p15:guide>
        <p15:guide id="2" pos="288">
          <p15:clr>
            <a:srgbClr val="F26B43"/>
          </p15:clr>
        </p15:guide>
        <p15:guide id="3" pos="7392">
          <p15:clr>
            <a:srgbClr val="F26B43"/>
          </p15:clr>
        </p15:guide>
        <p15:guide id="4" pos="3840">
          <p15:clr>
            <a:srgbClr val="F26B43"/>
          </p15:clr>
        </p15:guide>
        <p15:guide id="5" pos="3768">
          <p15:clr>
            <a:srgbClr val="F26B43"/>
          </p15:clr>
        </p15:guide>
        <p15:guide id="6" pos="3912">
          <p15:clr>
            <a:srgbClr val="F26B43"/>
          </p15:clr>
        </p15:guide>
        <p15:guide id="7" orient="horz" pos="2160">
          <p15:clr>
            <a:srgbClr val="F26B43"/>
          </p15:clr>
        </p15:guide>
        <p15:guide id="8" orient="horz" pos="412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p:cNvSpPr/>
          <p:nvPr/>
        </p:nvSpPr>
        <p:spPr bwMode="auto">
          <a:xfrm>
            <a:off x="232672" y="579522"/>
            <a:ext cx="182880" cy="182880"/>
          </a:xfrm>
          <a:prstGeom prst="ellipse">
            <a:avLst/>
          </a:prstGeom>
          <a:solidFill>
            <a:srgbClr val="FFFFFF"/>
          </a:solidFill>
          <a:ln>
            <a:noFill/>
            <a:headEnd type="none" w="med" len="med"/>
            <a:tailEnd type="none" w="med" len="med"/>
          </a:ln>
          <a:effectLst/>
          <a:scene3d>
            <a:camera prst="orthographicFront">
              <a:rot lat="0" lon="0" rev="0"/>
            </a:camera>
            <a:lightRig rig="threePt" dir="t">
              <a:rot lat="0" lon="0" rev="19800000"/>
            </a:lightRig>
          </a:scene3d>
          <a:sp3d prstMaterial="plastic"/>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2"/>
              </a:solidFill>
              <a:effectLst>
                <a:outerShdw blurRad="38100" dist="38100" dir="2700000" algn="tl">
                  <a:srgbClr val="000000">
                    <a:alpha val="43137"/>
                  </a:srgbClr>
                </a:outerShdw>
              </a:effectLst>
              <a:latin typeface="Verdana" pitchFamily="34" charset="0"/>
            </a:endParaRPr>
          </a:p>
        </p:txBody>
      </p:sp>
      <p:sp>
        <p:nvSpPr>
          <p:cNvPr id="5" name="Text Placeholder 4"/>
          <p:cNvSpPr>
            <a:spLocks noGrp="1"/>
          </p:cNvSpPr>
          <p:nvPr>
            <p:ph type="body" idx="1"/>
          </p:nvPr>
        </p:nvSpPr>
        <p:spPr>
          <a:xfrm>
            <a:off x="355948" y="755617"/>
            <a:ext cx="8783434" cy="4134032"/>
          </a:xfrm>
          <a:prstGeom prst="rect">
            <a:avLst/>
          </a:prstGeom>
          <a:noFill/>
        </p:spPr>
        <p:txBody>
          <a:bodyPr vert="horz" lIns="91440" tIns="45720" rIns="91440" bIns="45720" rtlCol="0">
            <a:noAutofit/>
          </a:bodyPr>
          <a:lstStyle/>
          <a:p>
            <a:pPr lvl="0"/>
            <a:r>
              <a:rPr lang="en-US" dirty="0"/>
              <a:t>Click to edit Master text styles</a:t>
            </a:r>
          </a:p>
          <a:p>
            <a:pPr lvl="1"/>
            <a:r>
              <a:rPr lang="en-US" dirty="0"/>
              <a:t>- Second level</a:t>
            </a:r>
          </a:p>
          <a:p>
            <a:pPr lvl="2"/>
            <a:r>
              <a:rPr lang="en-US" dirty="0"/>
              <a:t>Third level</a:t>
            </a:r>
          </a:p>
        </p:txBody>
      </p:sp>
      <p:sp>
        <p:nvSpPr>
          <p:cNvPr id="3" name="Title Placeholder 2"/>
          <p:cNvSpPr>
            <a:spLocks noGrp="1"/>
          </p:cNvSpPr>
          <p:nvPr>
            <p:ph type="title"/>
          </p:nvPr>
        </p:nvSpPr>
        <p:spPr>
          <a:xfrm>
            <a:off x="355949" y="104039"/>
            <a:ext cx="8783433" cy="485382"/>
          </a:xfrm>
          <a:prstGeom prst="rect">
            <a:avLst/>
          </a:prstGeom>
          <a:effectLst>
            <a:innerShdw blurRad="63500" dist="50800" dir="13500000">
              <a:prstClr val="black">
                <a:alpha val="50000"/>
              </a:prstClr>
            </a:innerShdw>
          </a:effectLst>
        </p:spPr>
        <p:txBody>
          <a:bodyPr vert="horz" lIns="91440" tIns="45720" rIns="91440" bIns="45720" rtlCol="0" anchor="ctr">
            <a:noAutofit/>
          </a:bodyPr>
          <a:lstStyle/>
          <a:p>
            <a:pPr lvl="0"/>
            <a:r>
              <a:rPr lang="en-US"/>
              <a:t>Click to edit Master title style</a:t>
            </a:r>
            <a:endParaRPr lang="en-US" dirty="0"/>
          </a:p>
        </p:txBody>
      </p:sp>
      <p:pic>
        <p:nvPicPr>
          <p:cNvPr id="12" name="Picture 11"/>
          <p:cNvPicPr>
            <a:picLocks noChangeAspect="1"/>
          </p:cNvPicPr>
          <p:nvPr/>
        </p:nvPicPr>
        <p:blipFill rotWithShape="1">
          <a:blip r:embed="rId13"/>
          <a:srcRect/>
          <a:stretch/>
        </p:blipFill>
        <p:spPr>
          <a:xfrm>
            <a:off x="60601" y="36566"/>
            <a:ext cx="182989" cy="215986"/>
          </a:xfrm>
          <a:prstGeom prst="rect">
            <a:avLst/>
          </a:prstGeom>
        </p:spPr>
      </p:pic>
      <p:pic>
        <p:nvPicPr>
          <p:cNvPr id="8" name="Picture 7">
            <a:extLst>
              <a:ext uri="{FF2B5EF4-FFF2-40B4-BE49-F238E27FC236}">
                <a16:creationId xmlns:a16="http://schemas.microsoft.com/office/drawing/2014/main" xmlns="" id="{2A520CD8-1B46-4344-855D-D163894F1640}"/>
              </a:ext>
            </a:extLst>
          </p:cNvPr>
          <p:cNvPicPr>
            <a:picLocks noChangeAspect="1"/>
          </p:cNvPicPr>
          <p:nvPr/>
        </p:nvPicPr>
        <p:blipFill rotWithShape="1">
          <a:blip r:embed="rId13"/>
          <a:srcRect/>
          <a:stretch/>
        </p:blipFill>
        <p:spPr>
          <a:xfrm>
            <a:off x="53340" y="41910"/>
            <a:ext cx="228600" cy="269823"/>
          </a:xfrm>
          <a:prstGeom prst="rect">
            <a:avLst/>
          </a:prstGeom>
        </p:spPr>
      </p:pic>
      <p:sp>
        <p:nvSpPr>
          <p:cNvPr id="9" name="Title 5">
            <a:extLst>
              <a:ext uri="{FF2B5EF4-FFF2-40B4-BE49-F238E27FC236}">
                <a16:creationId xmlns:a16="http://schemas.microsoft.com/office/drawing/2014/main" xmlns="" id="{E9DC20D5-2887-4705-92E5-2B0598FCDC13}"/>
              </a:ext>
            </a:extLst>
          </p:cNvPr>
          <p:cNvSpPr txBox="1">
            <a:spLocks/>
          </p:cNvSpPr>
          <p:nvPr/>
        </p:nvSpPr>
        <p:spPr>
          <a:xfrm>
            <a:off x="1" y="0"/>
            <a:ext cx="9139382" cy="589421"/>
          </a:xfrm>
          <a:prstGeom prst="rect">
            <a:avLst/>
          </a:prstGeom>
          <a:solidFill>
            <a:schemeClr val="tx1"/>
          </a:solidFill>
          <a:effectLst>
            <a:outerShdw blurRad="50800" dist="38100" dir="5400000" algn="t" rotWithShape="0">
              <a:prstClr val="black">
                <a:alpha val="40000"/>
              </a:prstClr>
            </a:outerShdw>
          </a:effectLst>
        </p:spPr>
        <p:txBody>
          <a:bodyPr anchor="ctr"/>
          <a:lstStyle>
            <a:lvl1pPr algn="l" rtl="0" eaLnBrk="1" fontAlgn="base" hangingPunct="1">
              <a:spcBef>
                <a:spcPct val="0"/>
              </a:spcBef>
              <a:spcAft>
                <a:spcPct val="0"/>
              </a:spcAft>
              <a:defRPr lang="en-US" sz="4000" b="0" i="0" cap="none" spc="0" dirty="0">
                <a:ln>
                  <a:noFill/>
                </a:ln>
                <a:solidFill>
                  <a:schemeClr val="bg2"/>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a:lstStyle>
          <a:p>
            <a:r>
              <a:rPr lang="en-US" kern="0" dirty="0"/>
              <a:t>Click to edit Master title style</a:t>
            </a:r>
          </a:p>
        </p:txBody>
      </p:sp>
      <p:sp>
        <p:nvSpPr>
          <p:cNvPr id="10" name="Slide Number Placeholder 2">
            <a:extLst>
              <a:ext uri="{FF2B5EF4-FFF2-40B4-BE49-F238E27FC236}">
                <a16:creationId xmlns:a16="http://schemas.microsoft.com/office/drawing/2014/main" xmlns="" id="{A5364CD7-DA0A-478D-BB78-08B9DCFE0BF7}"/>
              </a:ext>
            </a:extLst>
          </p:cNvPr>
          <p:cNvSpPr>
            <a:spLocks noGrp="1"/>
          </p:cNvSpPr>
          <p:nvPr>
            <p:ph type="sldNum" sz="quarter" idx="4"/>
          </p:nvPr>
        </p:nvSpPr>
        <p:spPr>
          <a:xfrm>
            <a:off x="8763000" y="4882522"/>
            <a:ext cx="304800" cy="250061"/>
          </a:xfrm>
          <a:prstGeom prst="rect">
            <a:avLst/>
          </a:prstGeom>
        </p:spPr>
        <p:txBody>
          <a:bodyPr vert="horz" lIns="45720" tIns="45720" rIns="45720" bIns="45720" rtlCol="0" anchor="b"/>
          <a:lstStyle>
            <a:lvl1pPr algn="ctr">
              <a:defRPr lang="en-US" sz="1000" b="1" smtClean="0">
                <a:solidFill>
                  <a:schemeClr val="tx1"/>
                </a:solidFill>
              </a:defRPr>
            </a:lvl1pPr>
          </a:lstStyle>
          <a:p>
            <a:fld id="{ED4E8DE7-8107-485D-819E-7A652D98D056}" type="slidenum">
              <a:rPr lang="en-US" smtClean="0"/>
              <a:pPr/>
              <a:t>‹#›</a:t>
            </a:fld>
            <a:endParaRPr lang="en-US" dirty="0"/>
          </a:p>
        </p:txBody>
      </p:sp>
      <p:cxnSp>
        <p:nvCxnSpPr>
          <p:cNvPr id="13" name="Straight Connector 12">
            <a:extLst>
              <a:ext uri="{FF2B5EF4-FFF2-40B4-BE49-F238E27FC236}">
                <a16:creationId xmlns:a16="http://schemas.microsoft.com/office/drawing/2014/main" xmlns="" id="{D55CF78B-266D-4151-B41F-E31180D75832}"/>
              </a:ext>
            </a:extLst>
          </p:cNvPr>
          <p:cNvCxnSpPr/>
          <p:nvPr/>
        </p:nvCxnSpPr>
        <p:spPr bwMode="auto">
          <a:xfrm flipH="1">
            <a:off x="1670304" y="5007552"/>
            <a:ext cx="6998208" cy="0"/>
          </a:xfrm>
          <a:prstGeom prst="line">
            <a:avLst/>
          </a:prstGeom>
          <a:ln w="6350">
            <a:solidFill>
              <a:schemeClr val="tx1"/>
            </a:solidFill>
            <a:headEnd type="none" w="med" len="med"/>
            <a:tailEnd type="none" w="med" len="med"/>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9786388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hf hdr="0" ftr="0" dt="0"/>
  <p:txStyles>
    <p:titleStyle>
      <a:lvl1pPr algn="l" rtl="0" eaLnBrk="1" fontAlgn="base" hangingPunct="1">
        <a:spcBef>
          <a:spcPct val="0"/>
        </a:spcBef>
        <a:spcAft>
          <a:spcPct val="0"/>
        </a:spcAft>
        <a:defRPr lang="en-US" sz="4000" b="0" i="0" cap="none" spc="0" dirty="0">
          <a:ln>
            <a:noFill/>
          </a:ln>
          <a:solidFill>
            <a:schemeClr val="bg1"/>
          </a:solidFill>
          <a:effectLst/>
          <a:latin typeface="Franklin Gothic Book" panose="020B0503020102020204" pitchFamily="34" charset="0"/>
          <a:ea typeface="Tahoma" panose="020B0604030504040204" pitchFamily="34" charset="0"/>
          <a:cs typeface="Segoe UI Light" panose="020B0502040204020203" pitchFamily="34" charset="0"/>
        </a:defRPr>
      </a:lvl1pPr>
      <a:lvl2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2pPr>
      <a:lvl3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3pPr>
      <a:lvl4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4pPr>
      <a:lvl5pPr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5pPr>
      <a:lvl6pPr marL="4572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6pPr>
      <a:lvl7pPr marL="9144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7pPr>
      <a:lvl8pPr marL="13716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8pPr>
      <a:lvl9pPr marL="1828800" algn="l" rtl="0" eaLnBrk="1" fontAlgn="base" hangingPunct="1">
        <a:spcBef>
          <a:spcPct val="0"/>
        </a:spcBef>
        <a:spcAft>
          <a:spcPct val="0"/>
        </a:spcAft>
        <a:defRPr sz="3600" b="1" i="1">
          <a:solidFill>
            <a:srgbClr val="A50021"/>
          </a:solidFill>
          <a:effectLst>
            <a:outerShdw blurRad="38100" dist="38100" dir="2700000" algn="tl">
              <a:srgbClr val="C0C0C0"/>
            </a:outerShdw>
          </a:effectLst>
          <a:latin typeface="Verdana" pitchFamily="34" charset="0"/>
        </a:defRPr>
      </a:lvl9pPr>
    </p:titleStyle>
    <p:bodyStyle>
      <a:lvl1pPr marL="342900" indent="-342900" algn="l" rtl="0" eaLnBrk="1" fontAlgn="base" hangingPunct="1">
        <a:spcBef>
          <a:spcPts val="0"/>
        </a:spcBef>
        <a:spcAft>
          <a:spcPts val="1200"/>
        </a:spcAft>
        <a:buClr>
          <a:srgbClr val="E3621B"/>
        </a:buClr>
        <a:buSzPct val="100000"/>
        <a:buFont typeface="Wingdings" panose="05000000000000000000" pitchFamily="2" charset="2"/>
        <a:buChar char="§"/>
        <a:defRPr lang="en-US" sz="3200" dirty="0" smtClean="0">
          <a:solidFill>
            <a:srgbClr val="000000"/>
          </a:solidFill>
          <a:latin typeface="Franklin Gothic Book" panose="020B0503020102020204" pitchFamily="34" charset="0"/>
          <a:ea typeface="+mn-ea"/>
          <a:cs typeface="+mn-cs"/>
        </a:defRPr>
      </a:lvl1pPr>
      <a:lvl2pPr marL="457200" indent="0" algn="l" rtl="0" eaLnBrk="1" fontAlgn="base" hangingPunct="1">
        <a:spcBef>
          <a:spcPts val="0"/>
        </a:spcBef>
        <a:spcAft>
          <a:spcPts val="1200"/>
        </a:spcAft>
        <a:buClr>
          <a:srgbClr val="FF9900"/>
        </a:buClr>
        <a:buSzPct val="75000"/>
        <a:buFont typeface="Arial" panose="020B0604020202020204" pitchFamily="34" charset="0"/>
        <a:buNone/>
        <a:defRPr lang="en-US" sz="2800" dirty="0" smtClean="0">
          <a:solidFill>
            <a:srgbClr val="000000"/>
          </a:solidFill>
          <a:latin typeface="Franklin Gothic Book" panose="020B0503020102020204" pitchFamily="34" charset="0"/>
          <a:ea typeface="+mn-ea"/>
          <a:cs typeface="+mn-cs"/>
        </a:defRPr>
      </a:lvl2pPr>
      <a:lvl3pPr marL="914400" indent="0" algn="l" rtl="0" eaLnBrk="1" fontAlgn="base" hangingPunct="1">
        <a:spcBef>
          <a:spcPts val="0"/>
        </a:spcBef>
        <a:spcAft>
          <a:spcPts val="1200"/>
        </a:spcAft>
        <a:buClr>
          <a:srgbClr val="FF9900"/>
        </a:buClr>
        <a:buSzPct val="50000"/>
        <a:buFont typeface="Arial" panose="020B0604020202020204" pitchFamily="34" charset="0"/>
        <a:buNone/>
        <a:defRPr lang="en-US" sz="2400" dirty="0" smtClean="0">
          <a:solidFill>
            <a:srgbClr val="000000"/>
          </a:solidFill>
          <a:latin typeface="Franklin Gothic Book" panose="020B0503020102020204" pitchFamily="34" charset="0"/>
          <a:ea typeface="+mn-ea"/>
          <a:cs typeface="+mn-cs"/>
        </a:defRPr>
      </a:lvl3pPr>
      <a:lvl4pPr marL="1714500" indent="-342900" algn="l" rtl="0" eaLnBrk="1" fontAlgn="base" hangingPunct="1">
        <a:spcBef>
          <a:spcPct val="20000"/>
        </a:spcBef>
        <a:spcAft>
          <a:spcPct val="0"/>
        </a:spcAft>
        <a:buClr>
          <a:srgbClr val="C00000"/>
        </a:buClr>
        <a:buFont typeface="Wingdings" panose="05000000000000000000" pitchFamily="2" charset="2"/>
        <a:buChar char="§"/>
        <a:defRPr lang="en-US" sz="2400" dirty="0" smtClean="0">
          <a:solidFill>
            <a:schemeClr val="tx1"/>
          </a:solidFill>
          <a:latin typeface="+mn-lt"/>
        </a:defRPr>
      </a:lvl4pPr>
      <a:lvl5pPr marL="2171700" indent="-342900" algn="l" rtl="0" eaLnBrk="1" fontAlgn="base" hangingPunct="1">
        <a:spcBef>
          <a:spcPct val="20000"/>
        </a:spcBef>
        <a:spcAft>
          <a:spcPct val="0"/>
        </a:spcAft>
        <a:buClr>
          <a:srgbClr val="C00000"/>
        </a:buClr>
        <a:buSzPct val="85000"/>
        <a:buFont typeface="Wingdings" panose="05000000000000000000" pitchFamily="2" charset="2"/>
        <a:buChar char="§"/>
        <a:defRPr lang="en-US" sz="2400" dirty="0" smtClean="0">
          <a:solidFill>
            <a:schemeClr val="tx1"/>
          </a:solidFill>
          <a:latin typeface="+mn-lt"/>
        </a:defRPr>
      </a:lvl5pPr>
      <a:lvl6pPr marL="2514600" indent="-228600" algn="l" rtl="0" eaLnBrk="1" fontAlgn="base" hangingPunct="1">
        <a:spcBef>
          <a:spcPct val="20000"/>
        </a:spcBef>
        <a:spcAft>
          <a:spcPct val="0"/>
        </a:spcAft>
        <a:buClr>
          <a:schemeClr val="tx1"/>
        </a:buClr>
        <a:buSzPct val="85000"/>
        <a:defRPr sz="2400">
          <a:solidFill>
            <a:schemeClr val="tx1"/>
          </a:solidFill>
          <a:latin typeface="+mn-lt"/>
        </a:defRPr>
      </a:lvl6pPr>
      <a:lvl7pPr marL="2971800" indent="-228600" algn="l" rtl="0" eaLnBrk="1" fontAlgn="base" hangingPunct="1">
        <a:spcBef>
          <a:spcPct val="20000"/>
        </a:spcBef>
        <a:spcAft>
          <a:spcPct val="0"/>
        </a:spcAft>
        <a:buClr>
          <a:schemeClr val="tx1"/>
        </a:buClr>
        <a:buSzPct val="85000"/>
        <a:defRPr sz="2400">
          <a:solidFill>
            <a:schemeClr val="tx1"/>
          </a:solidFill>
          <a:latin typeface="+mn-lt"/>
        </a:defRPr>
      </a:lvl7pPr>
      <a:lvl8pPr marL="3429000" indent="-228600" algn="l" rtl="0" eaLnBrk="1" fontAlgn="base" hangingPunct="1">
        <a:spcBef>
          <a:spcPct val="20000"/>
        </a:spcBef>
        <a:spcAft>
          <a:spcPct val="0"/>
        </a:spcAft>
        <a:buClr>
          <a:schemeClr val="tx1"/>
        </a:buClr>
        <a:buSzPct val="85000"/>
        <a:defRPr sz="2400">
          <a:solidFill>
            <a:schemeClr val="tx1"/>
          </a:solidFill>
          <a:latin typeface="+mn-lt"/>
        </a:defRPr>
      </a:lvl8pPr>
      <a:lvl9pPr marL="3886200" indent="-228600" algn="l" rtl="0" eaLnBrk="1" fontAlgn="base" hangingPunct="1">
        <a:spcBef>
          <a:spcPct val="20000"/>
        </a:spcBef>
        <a:spcAft>
          <a:spcPct val="0"/>
        </a:spcAft>
        <a:buClr>
          <a:schemeClr val="tx1"/>
        </a:buClr>
        <a:buSzPct val="85000"/>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51.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In order to appreciate why and how database-alternatives may make sense in the data landscape, we need to understand the short-comings of a relational database. In this segment we discuss the limitations of a RDBS related to structure, storage, and standards.</a:t>
            </a:r>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946197" y="133765"/>
            <a:ext cx="1846660" cy="2733014"/>
          </a:xfrm>
        </p:spPr>
        <p:txBody>
          <a:bodyPr/>
          <a:lstStyle/>
          <a:p>
            <a:r>
              <a:rPr lang="en-US" u="sng" dirty="0"/>
              <a:t>Agenda:</a:t>
            </a:r>
          </a:p>
          <a:p>
            <a:pPr marL="171450" indent="-171450">
              <a:buFont typeface="Arial" panose="020B0604020202020204" pitchFamily="34" charset="0"/>
              <a:buChar char="•"/>
            </a:pPr>
            <a:r>
              <a:rPr lang="en-US" dirty="0"/>
              <a:t>Limitations of Structure</a:t>
            </a:r>
          </a:p>
          <a:p>
            <a:pPr marL="171450" indent="-171450">
              <a:buFont typeface="Arial" panose="020B0604020202020204" pitchFamily="34" charset="0"/>
              <a:buChar char="•"/>
            </a:pPr>
            <a:r>
              <a:rPr lang="en-US" dirty="0"/>
              <a:t>Limitations of Storage</a:t>
            </a:r>
          </a:p>
          <a:p>
            <a:pPr marL="171450" indent="-171450">
              <a:buFont typeface="Arial" panose="020B0604020202020204" pitchFamily="34" charset="0"/>
              <a:buChar char="•"/>
            </a:pPr>
            <a:r>
              <a:rPr lang="en-US" dirty="0"/>
              <a:t>Limitations of Standard Data Types</a:t>
            </a:r>
          </a:p>
          <a:p>
            <a:pPr marL="171450" indent="-171450">
              <a:buFont typeface="Arial" panose="020B0604020202020204" pitchFamily="34" charset="0"/>
              <a:buChar char="•"/>
            </a:pPr>
            <a:r>
              <a:rPr lang="en-US" dirty="0"/>
              <a:t>Indian Bank Story</a:t>
            </a:r>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Video 1: Limitations of Relational Databases</a:t>
            </a:r>
          </a:p>
        </p:txBody>
      </p:sp>
    </p:spTree>
    <p:extLst>
      <p:ext uri="{BB962C8B-B14F-4D97-AF65-F5344CB8AC3E}">
        <p14:creationId xmlns:p14="http://schemas.microsoft.com/office/powerpoint/2010/main" val="37809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AA8C8FF2-1B41-4071-B5A5-BA3F57490C87}"/>
              </a:ext>
            </a:extLst>
          </p:cNvPr>
          <p:cNvSpPr txBox="1"/>
          <p:nvPr/>
        </p:nvSpPr>
        <p:spPr bwMode="auto">
          <a:xfrm>
            <a:off x="354324" y="922834"/>
            <a:ext cx="1988152" cy="923330"/>
          </a:xfrm>
          <a:prstGeom prst="rect">
            <a:avLst/>
          </a:prstGeom>
          <a:solidFill>
            <a:srgbClr val="C9E8FC"/>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Data piece broken down into uniform blocks…</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Distributed Data Storage</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2884115" y="1050945"/>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3337710" y="1050945"/>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3790775" y="1050945"/>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4243840" y="1050945"/>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4696905" y="1050945"/>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5131492" y="1050945"/>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5583301" y="1050944"/>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6035110" y="1050944"/>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4" name="Rounded Rectangle 14">
            <a:extLst>
              <a:ext uri="{FF2B5EF4-FFF2-40B4-BE49-F238E27FC236}">
                <a16:creationId xmlns:a16="http://schemas.microsoft.com/office/drawing/2014/main" xmlns="" id="{4F338735-DED7-49F1-AE00-CD36A84CF846}"/>
              </a:ext>
            </a:extLst>
          </p:cNvPr>
          <p:cNvSpPr/>
          <p:nvPr/>
        </p:nvSpPr>
        <p:spPr>
          <a:xfrm>
            <a:off x="15430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Rounded Rectangle 15">
            <a:extLst>
              <a:ext uri="{FF2B5EF4-FFF2-40B4-BE49-F238E27FC236}">
                <a16:creationId xmlns:a16="http://schemas.microsoft.com/office/drawing/2014/main" xmlns="" id="{63142A0E-DD47-4B96-9E36-01E3BA19A7F1}"/>
              </a:ext>
            </a:extLst>
          </p:cNvPr>
          <p:cNvSpPr/>
          <p:nvPr/>
        </p:nvSpPr>
        <p:spPr>
          <a:xfrm>
            <a:off x="28003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Rounded Rectangle 24">
            <a:extLst>
              <a:ext uri="{FF2B5EF4-FFF2-40B4-BE49-F238E27FC236}">
                <a16:creationId xmlns:a16="http://schemas.microsoft.com/office/drawing/2014/main" xmlns="" id="{8CDFA0DE-C66B-4083-9EA0-0830914249C6}"/>
              </a:ext>
            </a:extLst>
          </p:cNvPr>
          <p:cNvSpPr/>
          <p:nvPr/>
        </p:nvSpPr>
        <p:spPr>
          <a:xfrm>
            <a:off x="40576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6" name="Rounded Rectangle 25">
            <a:extLst>
              <a:ext uri="{FF2B5EF4-FFF2-40B4-BE49-F238E27FC236}">
                <a16:creationId xmlns:a16="http://schemas.microsoft.com/office/drawing/2014/main" xmlns="" id="{C68B51B1-D012-44F8-9035-784505D050B1}"/>
              </a:ext>
            </a:extLst>
          </p:cNvPr>
          <p:cNvSpPr/>
          <p:nvPr/>
        </p:nvSpPr>
        <p:spPr>
          <a:xfrm>
            <a:off x="53149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7" name="Rounded Rectangle 26">
            <a:extLst>
              <a:ext uri="{FF2B5EF4-FFF2-40B4-BE49-F238E27FC236}">
                <a16:creationId xmlns:a16="http://schemas.microsoft.com/office/drawing/2014/main" xmlns="" id="{04F81BEF-0B80-4AB2-B39A-E220130E97D2}"/>
              </a:ext>
            </a:extLst>
          </p:cNvPr>
          <p:cNvSpPr/>
          <p:nvPr/>
        </p:nvSpPr>
        <p:spPr>
          <a:xfrm>
            <a:off x="65722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971EA420-F928-4D1A-8748-E48F7215E2D2}"/>
              </a:ext>
            </a:extLst>
          </p:cNvPr>
          <p:cNvSpPr txBox="1"/>
          <p:nvPr/>
        </p:nvSpPr>
        <p:spPr bwMode="auto">
          <a:xfrm>
            <a:off x="1398198" y="4657442"/>
            <a:ext cx="6404754" cy="276999"/>
          </a:xfrm>
          <a:prstGeom prst="rect">
            <a:avLst/>
          </a:prstGeom>
          <a:solidFill>
            <a:srgbClr val="055382"/>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“Nodes” or multiple storage locations (i.e., multiple servers!)</a:t>
            </a:r>
          </a:p>
        </p:txBody>
      </p:sp>
    </p:spTree>
    <p:extLst>
      <p:ext uri="{BB962C8B-B14F-4D97-AF65-F5344CB8AC3E}">
        <p14:creationId xmlns:p14="http://schemas.microsoft.com/office/powerpoint/2010/main" val="44562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AA8C8FF2-1B41-4071-B5A5-BA3F57490C87}"/>
              </a:ext>
            </a:extLst>
          </p:cNvPr>
          <p:cNvSpPr txBox="1"/>
          <p:nvPr/>
        </p:nvSpPr>
        <p:spPr bwMode="auto">
          <a:xfrm>
            <a:off x="427829" y="894764"/>
            <a:ext cx="1988152" cy="923330"/>
          </a:xfrm>
          <a:prstGeom prst="rect">
            <a:avLst/>
          </a:prstGeom>
          <a:solidFill>
            <a:srgbClr val="C9E8FC"/>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Replicating and placing on multiple nodes…</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Distributed Data Storage</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2884115" y="1050945"/>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3337710" y="1050945"/>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3790775" y="1050945"/>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4243840" y="1050945"/>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4696905" y="1050945"/>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5131492" y="1050945"/>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5583301" y="1050944"/>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6035110" y="1050944"/>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4" name="Rounded Rectangle 14">
            <a:extLst>
              <a:ext uri="{FF2B5EF4-FFF2-40B4-BE49-F238E27FC236}">
                <a16:creationId xmlns:a16="http://schemas.microsoft.com/office/drawing/2014/main" xmlns="" id="{4F338735-DED7-49F1-AE00-CD36A84CF846}"/>
              </a:ext>
            </a:extLst>
          </p:cNvPr>
          <p:cNvSpPr/>
          <p:nvPr/>
        </p:nvSpPr>
        <p:spPr>
          <a:xfrm>
            <a:off x="15430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Rounded Rectangle 15">
            <a:extLst>
              <a:ext uri="{FF2B5EF4-FFF2-40B4-BE49-F238E27FC236}">
                <a16:creationId xmlns:a16="http://schemas.microsoft.com/office/drawing/2014/main" xmlns="" id="{63142A0E-DD47-4B96-9E36-01E3BA19A7F1}"/>
              </a:ext>
            </a:extLst>
          </p:cNvPr>
          <p:cNvSpPr/>
          <p:nvPr/>
        </p:nvSpPr>
        <p:spPr>
          <a:xfrm>
            <a:off x="28003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Rounded Rectangle 24">
            <a:extLst>
              <a:ext uri="{FF2B5EF4-FFF2-40B4-BE49-F238E27FC236}">
                <a16:creationId xmlns:a16="http://schemas.microsoft.com/office/drawing/2014/main" xmlns="" id="{8CDFA0DE-C66B-4083-9EA0-0830914249C6}"/>
              </a:ext>
            </a:extLst>
          </p:cNvPr>
          <p:cNvSpPr/>
          <p:nvPr/>
        </p:nvSpPr>
        <p:spPr>
          <a:xfrm>
            <a:off x="40576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6" name="Rounded Rectangle 25">
            <a:extLst>
              <a:ext uri="{FF2B5EF4-FFF2-40B4-BE49-F238E27FC236}">
                <a16:creationId xmlns:a16="http://schemas.microsoft.com/office/drawing/2014/main" xmlns="" id="{C68B51B1-D012-44F8-9035-784505D050B1}"/>
              </a:ext>
            </a:extLst>
          </p:cNvPr>
          <p:cNvSpPr/>
          <p:nvPr/>
        </p:nvSpPr>
        <p:spPr>
          <a:xfrm>
            <a:off x="53149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7" name="Rounded Rectangle 26">
            <a:extLst>
              <a:ext uri="{FF2B5EF4-FFF2-40B4-BE49-F238E27FC236}">
                <a16:creationId xmlns:a16="http://schemas.microsoft.com/office/drawing/2014/main" xmlns="" id="{04F81BEF-0B80-4AB2-B39A-E220130E97D2}"/>
              </a:ext>
            </a:extLst>
          </p:cNvPr>
          <p:cNvSpPr/>
          <p:nvPr/>
        </p:nvSpPr>
        <p:spPr>
          <a:xfrm>
            <a:off x="65722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971EA420-F928-4D1A-8748-E48F7215E2D2}"/>
              </a:ext>
            </a:extLst>
          </p:cNvPr>
          <p:cNvSpPr txBox="1"/>
          <p:nvPr/>
        </p:nvSpPr>
        <p:spPr bwMode="auto">
          <a:xfrm>
            <a:off x="1398198" y="4657442"/>
            <a:ext cx="6404754" cy="276999"/>
          </a:xfrm>
          <a:prstGeom prst="rect">
            <a:avLst/>
          </a:prstGeom>
          <a:solidFill>
            <a:srgbClr val="055382"/>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“Nodes” or multiple storage locations (i.e., multiple servers!)</a:t>
            </a:r>
          </a:p>
        </p:txBody>
      </p:sp>
      <p:sp>
        <p:nvSpPr>
          <p:cNvPr id="19" name="Rectangle 18">
            <a:extLst>
              <a:ext uri="{FF2B5EF4-FFF2-40B4-BE49-F238E27FC236}">
                <a16:creationId xmlns:a16="http://schemas.microsoft.com/office/drawing/2014/main" xmlns="" id="{9D33AB16-C02F-4670-9895-347811FFD11B}"/>
              </a:ext>
            </a:extLst>
          </p:cNvPr>
          <p:cNvSpPr/>
          <p:nvPr/>
        </p:nvSpPr>
        <p:spPr>
          <a:xfrm>
            <a:off x="6972300" y="3714750"/>
            <a:ext cx="171450" cy="171450"/>
          </a:xfrm>
          <a:prstGeom prst="rect">
            <a:avLst/>
          </a:prstGeom>
          <a:solidFill>
            <a:srgbClr val="7373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0" name="Rectangle 19">
            <a:extLst>
              <a:ext uri="{FF2B5EF4-FFF2-40B4-BE49-F238E27FC236}">
                <a16:creationId xmlns:a16="http://schemas.microsoft.com/office/drawing/2014/main" xmlns="" id="{45D6067F-2AED-4CBE-9D64-03C6F13D3EAA}"/>
              </a:ext>
            </a:extLst>
          </p:cNvPr>
          <p:cNvSpPr/>
          <p:nvPr/>
        </p:nvSpPr>
        <p:spPr>
          <a:xfrm>
            <a:off x="5829300" y="4057650"/>
            <a:ext cx="171450" cy="171450"/>
          </a:xfrm>
          <a:prstGeom prst="rect">
            <a:avLst/>
          </a:prstGeom>
          <a:solidFill>
            <a:srgbClr val="7373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21" name="Rectangle 20">
            <a:extLst>
              <a:ext uri="{FF2B5EF4-FFF2-40B4-BE49-F238E27FC236}">
                <a16:creationId xmlns:a16="http://schemas.microsoft.com/office/drawing/2014/main" xmlns="" id="{1B8EAA26-EA14-4440-AEC6-F8A6D06B9B01}"/>
              </a:ext>
            </a:extLst>
          </p:cNvPr>
          <p:cNvSpPr/>
          <p:nvPr/>
        </p:nvSpPr>
        <p:spPr>
          <a:xfrm>
            <a:off x="2971800" y="3714750"/>
            <a:ext cx="171450" cy="171450"/>
          </a:xfrm>
          <a:prstGeom prst="rect">
            <a:avLst/>
          </a:prstGeom>
          <a:solidFill>
            <a:srgbClr val="73737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cxnSp>
        <p:nvCxnSpPr>
          <p:cNvPr id="22" name="Straight Connector 21">
            <a:extLst>
              <a:ext uri="{FF2B5EF4-FFF2-40B4-BE49-F238E27FC236}">
                <a16:creationId xmlns:a16="http://schemas.microsoft.com/office/drawing/2014/main" xmlns="" id="{1D18587D-8B69-46A9-9CE6-142747B4DB94}"/>
              </a:ext>
            </a:extLst>
          </p:cNvPr>
          <p:cNvCxnSpPr>
            <a:cxnSpLocks/>
            <a:stCxn id="10" idx="2"/>
            <a:endCxn id="21" idx="0"/>
          </p:cNvCxnSpPr>
          <p:nvPr/>
        </p:nvCxnSpPr>
        <p:spPr>
          <a:xfrm flipH="1">
            <a:off x="3057525" y="1457270"/>
            <a:ext cx="52494" cy="2257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04E0D1D-6C64-4039-93B9-ED193E290546}"/>
              </a:ext>
            </a:extLst>
          </p:cNvPr>
          <p:cNvCxnSpPr>
            <a:cxnSpLocks/>
            <a:stCxn id="10" idx="2"/>
            <a:endCxn id="20" idx="0"/>
          </p:cNvCxnSpPr>
          <p:nvPr/>
        </p:nvCxnSpPr>
        <p:spPr>
          <a:xfrm>
            <a:off x="3110019" y="1457270"/>
            <a:ext cx="2805006" cy="2600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D7408BA-91A1-437E-9912-60B3782D95C6}"/>
              </a:ext>
            </a:extLst>
          </p:cNvPr>
          <p:cNvCxnSpPr>
            <a:cxnSpLocks/>
            <a:stCxn id="10" idx="2"/>
            <a:endCxn id="19" idx="0"/>
          </p:cNvCxnSpPr>
          <p:nvPr/>
        </p:nvCxnSpPr>
        <p:spPr>
          <a:xfrm>
            <a:off x="3110019" y="1457270"/>
            <a:ext cx="3948006" cy="22574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xmlns="" id="{7DFB3494-FF01-495E-B7EF-AF22910F6A39}"/>
              </a:ext>
            </a:extLst>
          </p:cNvPr>
          <p:cNvSpPr/>
          <p:nvPr/>
        </p:nvSpPr>
        <p:spPr>
          <a:xfrm>
            <a:off x="3028950" y="41148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7" name="Rectangle 26">
            <a:extLst>
              <a:ext uri="{FF2B5EF4-FFF2-40B4-BE49-F238E27FC236}">
                <a16:creationId xmlns:a16="http://schemas.microsoft.com/office/drawing/2014/main" xmlns="" id="{B609A765-6E98-45F7-9277-DE8C81C593E2}"/>
              </a:ext>
            </a:extLst>
          </p:cNvPr>
          <p:cNvSpPr/>
          <p:nvPr/>
        </p:nvSpPr>
        <p:spPr>
          <a:xfrm>
            <a:off x="21717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9" name="Rectangle 28">
            <a:extLst>
              <a:ext uri="{FF2B5EF4-FFF2-40B4-BE49-F238E27FC236}">
                <a16:creationId xmlns:a16="http://schemas.microsoft.com/office/drawing/2014/main" xmlns="" id="{CD3DE4CE-0A35-4519-8E3F-EE2826996B89}"/>
              </a:ext>
            </a:extLst>
          </p:cNvPr>
          <p:cNvSpPr/>
          <p:nvPr/>
        </p:nvSpPr>
        <p:spPr>
          <a:xfrm>
            <a:off x="42291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cxnSp>
        <p:nvCxnSpPr>
          <p:cNvPr id="30" name="Straight Connector 29">
            <a:extLst>
              <a:ext uri="{FF2B5EF4-FFF2-40B4-BE49-F238E27FC236}">
                <a16:creationId xmlns:a16="http://schemas.microsoft.com/office/drawing/2014/main" xmlns="" id="{3B90AF39-D3FD-44E6-87CF-98BB51281A3B}"/>
              </a:ext>
            </a:extLst>
          </p:cNvPr>
          <p:cNvCxnSpPr>
            <a:cxnSpLocks/>
            <a:stCxn id="11" idx="2"/>
            <a:endCxn id="27" idx="0"/>
          </p:cNvCxnSpPr>
          <p:nvPr/>
        </p:nvCxnSpPr>
        <p:spPr>
          <a:xfrm flipH="1">
            <a:off x="2257425" y="1457270"/>
            <a:ext cx="1306189" cy="2314630"/>
          </a:xfrm>
          <a:prstGeom prst="line">
            <a:avLst/>
          </a:prstGeom>
          <a:noFill/>
          <a:ln w="19050" cap="flat" cmpd="sng" algn="ctr">
            <a:solidFill>
              <a:srgbClr val="000000"/>
            </a:solidFill>
            <a:prstDash val="solid"/>
          </a:ln>
          <a:effectLst/>
        </p:spPr>
      </p:cxnSp>
      <p:cxnSp>
        <p:nvCxnSpPr>
          <p:cNvPr id="31" name="Straight Connector 30">
            <a:extLst>
              <a:ext uri="{FF2B5EF4-FFF2-40B4-BE49-F238E27FC236}">
                <a16:creationId xmlns:a16="http://schemas.microsoft.com/office/drawing/2014/main" xmlns="" id="{3BA27AAB-67F9-4F60-A915-F41A25494898}"/>
              </a:ext>
            </a:extLst>
          </p:cNvPr>
          <p:cNvCxnSpPr>
            <a:cxnSpLocks/>
            <a:stCxn id="11" idx="2"/>
            <a:endCxn id="26" idx="0"/>
          </p:cNvCxnSpPr>
          <p:nvPr/>
        </p:nvCxnSpPr>
        <p:spPr>
          <a:xfrm flipH="1">
            <a:off x="3114675" y="1457270"/>
            <a:ext cx="448939" cy="2657530"/>
          </a:xfrm>
          <a:prstGeom prst="line">
            <a:avLst/>
          </a:prstGeom>
          <a:noFill/>
          <a:ln w="19050" cap="flat" cmpd="sng" algn="ctr">
            <a:solidFill>
              <a:srgbClr val="000000"/>
            </a:solidFill>
            <a:prstDash val="solid"/>
          </a:ln>
          <a:effectLst/>
        </p:spPr>
      </p:cxnSp>
      <p:cxnSp>
        <p:nvCxnSpPr>
          <p:cNvPr id="32" name="Straight Connector 31">
            <a:extLst>
              <a:ext uri="{FF2B5EF4-FFF2-40B4-BE49-F238E27FC236}">
                <a16:creationId xmlns:a16="http://schemas.microsoft.com/office/drawing/2014/main" xmlns="" id="{8172CB4E-67C0-4B1F-99E6-FFC42892C63D}"/>
              </a:ext>
            </a:extLst>
          </p:cNvPr>
          <p:cNvCxnSpPr>
            <a:cxnSpLocks/>
            <a:endCxn id="29" idx="0"/>
          </p:cNvCxnSpPr>
          <p:nvPr/>
        </p:nvCxnSpPr>
        <p:spPr>
          <a:xfrm>
            <a:off x="3563614" y="1457269"/>
            <a:ext cx="751211" cy="2314631"/>
          </a:xfrm>
          <a:prstGeom prst="line">
            <a:avLst/>
          </a:prstGeom>
          <a:noFill/>
          <a:ln w="19050" cap="flat" cmpd="sng" algn="ctr">
            <a:solidFill>
              <a:srgbClr val="000000"/>
            </a:solidFill>
            <a:prstDash val="solid"/>
          </a:ln>
          <a:effectLst/>
        </p:spPr>
      </p:cxnSp>
      <p:sp>
        <p:nvSpPr>
          <p:cNvPr id="33" name="Rectangle 32">
            <a:extLst>
              <a:ext uri="{FF2B5EF4-FFF2-40B4-BE49-F238E27FC236}">
                <a16:creationId xmlns:a16="http://schemas.microsoft.com/office/drawing/2014/main" xmlns="" id="{2EE3A1BF-B328-4E1E-8250-33749F4D5222}"/>
              </a:ext>
            </a:extLst>
          </p:cNvPr>
          <p:cNvSpPr/>
          <p:nvPr/>
        </p:nvSpPr>
        <p:spPr>
          <a:xfrm>
            <a:off x="5429250" y="4057650"/>
            <a:ext cx="171450" cy="17145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5" name="Rectangle 34">
            <a:extLst>
              <a:ext uri="{FF2B5EF4-FFF2-40B4-BE49-F238E27FC236}">
                <a16:creationId xmlns:a16="http://schemas.microsoft.com/office/drawing/2014/main" xmlns="" id="{142F5A24-82F7-4FD4-BCCE-3EE97E1FB221}"/>
              </a:ext>
            </a:extLst>
          </p:cNvPr>
          <p:cNvSpPr/>
          <p:nvPr/>
        </p:nvSpPr>
        <p:spPr>
          <a:xfrm>
            <a:off x="1943100" y="3943350"/>
            <a:ext cx="171450" cy="17145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36" name="Rectangle 35">
            <a:extLst>
              <a:ext uri="{FF2B5EF4-FFF2-40B4-BE49-F238E27FC236}">
                <a16:creationId xmlns:a16="http://schemas.microsoft.com/office/drawing/2014/main" xmlns="" id="{20F3D27F-2B11-4049-B172-EB3FC9FA8F46}"/>
              </a:ext>
            </a:extLst>
          </p:cNvPr>
          <p:cNvSpPr/>
          <p:nvPr/>
        </p:nvSpPr>
        <p:spPr>
          <a:xfrm>
            <a:off x="3200400" y="3886200"/>
            <a:ext cx="171450" cy="17145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cxnSp>
        <p:nvCxnSpPr>
          <p:cNvPr id="37" name="Straight Connector 36">
            <a:extLst>
              <a:ext uri="{FF2B5EF4-FFF2-40B4-BE49-F238E27FC236}">
                <a16:creationId xmlns:a16="http://schemas.microsoft.com/office/drawing/2014/main" xmlns="" id="{DF14EA0E-D9FC-4F2D-840E-5545208CC6D6}"/>
              </a:ext>
            </a:extLst>
          </p:cNvPr>
          <p:cNvCxnSpPr>
            <a:cxnSpLocks/>
            <a:stCxn id="12" idx="2"/>
            <a:endCxn id="35" idx="0"/>
          </p:cNvCxnSpPr>
          <p:nvPr/>
        </p:nvCxnSpPr>
        <p:spPr>
          <a:xfrm flipH="1">
            <a:off x="2028825" y="1457270"/>
            <a:ext cx="1987854" cy="2486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B8A3101A-7CB4-4A49-9C1C-B48359D4F6D8}"/>
              </a:ext>
            </a:extLst>
          </p:cNvPr>
          <p:cNvCxnSpPr>
            <a:cxnSpLocks/>
            <a:stCxn id="12" idx="2"/>
            <a:endCxn id="36" idx="0"/>
          </p:cNvCxnSpPr>
          <p:nvPr/>
        </p:nvCxnSpPr>
        <p:spPr>
          <a:xfrm flipH="1">
            <a:off x="3286125" y="1457270"/>
            <a:ext cx="730554" cy="2428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4AB1017D-000A-42FF-9E5F-BA21AFBCF063}"/>
              </a:ext>
            </a:extLst>
          </p:cNvPr>
          <p:cNvCxnSpPr>
            <a:cxnSpLocks/>
            <a:stCxn id="12" idx="2"/>
            <a:endCxn id="33" idx="0"/>
          </p:cNvCxnSpPr>
          <p:nvPr/>
        </p:nvCxnSpPr>
        <p:spPr>
          <a:xfrm>
            <a:off x="4016679" y="1457270"/>
            <a:ext cx="1498296" cy="2600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491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AA8C8FF2-1B41-4071-B5A5-BA3F57490C87}"/>
              </a:ext>
            </a:extLst>
          </p:cNvPr>
          <p:cNvSpPr txBox="1"/>
          <p:nvPr/>
        </p:nvSpPr>
        <p:spPr bwMode="auto">
          <a:xfrm>
            <a:off x="427829" y="894764"/>
            <a:ext cx="1988152" cy="923330"/>
          </a:xfrm>
          <a:prstGeom prst="rect">
            <a:avLst/>
          </a:prstGeom>
          <a:solidFill>
            <a:srgbClr val="C9E8FC"/>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Blocks are replicated and spread uniformly</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Distributed Data Storage</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2884115" y="1050945"/>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3337710" y="1050945"/>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3790775" y="1050945"/>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4243840" y="1050945"/>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4696905" y="1050945"/>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5131492" y="1050945"/>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5583301" y="1050944"/>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6035110" y="1050944"/>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4" name="Rounded Rectangle 14">
            <a:extLst>
              <a:ext uri="{FF2B5EF4-FFF2-40B4-BE49-F238E27FC236}">
                <a16:creationId xmlns:a16="http://schemas.microsoft.com/office/drawing/2014/main" xmlns="" id="{4F338735-DED7-49F1-AE00-CD36A84CF846}"/>
              </a:ext>
            </a:extLst>
          </p:cNvPr>
          <p:cNvSpPr/>
          <p:nvPr/>
        </p:nvSpPr>
        <p:spPr>
          <a:xfrm>
            <a:off x="15430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Rounded Rectangle 15">
            <a:extLst>
              <a:ext uri="{FF2B5EF4-FFF2-40B4-BE49-F238E27FC236}">
                <a16:creationId xmlns:a16="http://schemas.microsoft.com/office/drawing/2014/main" xmlns="" id="{63142A0E-DD47-4B96-9E36-01E3BA19A7F1}"/>
              </a:ext>
            </a:extLst>
          </p:cNvPr>
          <p:cNvSpPr/>
          <p:nvPr/>
        </p:nvSpPr>
        <p:spPr>
          <a:xfrm>
            <a:off x="28003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Rounded Rectangle 24">
            <a:extLst>
              <a:ext uri="{FF2B5EF4-FFF2-40B4-BE49-F238E27FC236}">
                <a16:creationId xmlns:a16="http://schemas.microsoft.com/office/drawing/2014/main" xmlns="" id="{8CDFA0DE-C66B-4083-9EA0-0830914249C6}"/>
              </a:ext>
            </a:extLst>
          </p:cNvPr>
          <p:cNvSpPr/>
          <p:nvPr/>
        </p:nvSpPr>
        <p:spPr>
          <a:xfrm>
            <a:off x="40576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6" name="Rounded Rectangle 25">
            <a:extLst>
              <a:ext uri="{FF2B5EF4-FFF2-40B4-BE49-F238E27FC236}">
                <a16:creationId xmlns:a16="http://schemas.microsoft.com/office/drawing/2014/main" xmlns="" id="{C68B51B1-D012-44F8-9035-784505D050B1}"/>
              </a:ext>
            </a:extLst>
          </p:cNvPr>
          <p:cNvSpPr/>
          <p:nvPr/>
        </p:nvSpPr>
        <p:spPr>
          <a:xfrm>
            <a:off x="53149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7" name="Rounded Rectangle 26">
            <a:extLst>
              <a:ext uri="{FF2B5EF4-FFF2-40B4-BE49-F238E27FC236}">
                <a16:creationId xmlns:a16="http://schemas.microsoft.com/office/drawing/2014/main" xmlns="" id="{04F81BEF-0B80-4AB2-B39A-E220130E97D2}"/>
              </a:ext>
            </a:extLst>
          </p:cNvPr>
          <p:cNvSpPr/>
          <p:nvPr/>
        </p:nvSpPr>
        <p:spPr>
          <a:xfrm>
            <a:off x="65722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971EA420-F928-4D1A-8748-E48F7215E2D2}"/>
              </a:ext>
            </a:extLst>
          </p:cNvPr>
          <p:cNvSpPr txBox="1"/>
          <p:nvPr/>
        </p:nvSpPr>
        <p:spPr bwMode="auto">
          <a:xfrm>
            <a:off x="1398198" y="4657442"/>
            <a:ext cx="6404754" cy="276999"/>
          </a:xfrm>
          <a:prstGeom prst="rect">
            <a:avLst/>
          </a:prstGeom>
          <a:solidFill>
            <a:srgbClr val="055382"/>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“Nodes” or multiple storage locations (i.e., multiple servers!)</a:t>
            </a:r>
          </a:p>
        </p:txBody>
      </p:sp>
      <p:sp>
        <p:nvSpPr>
          <p:cNvPr id="68" name="Rectangle 67">
            <a:extLst>
              <a:ext uri="{FF2B5EF4-FFF2-40B4-BE49-F238E27FC236}">
                <a16:creationId xmlns:a16="http://schemas.microsoft.com/office/drawing/2014/main" xmlns="" id="{235AFF72-4F40-43AA-9050-A2936EEC12F2}"/>
              </a:ext>
            </a:extLst>
          </p:cNvPr>
          <p:cNvSpPr/>
          <p:nvPr/>
        </p:nvSpPr>
        <p:spPr>
          <a:xfrm>
            <a:off x="69723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69" name="Rectangle 68">
            <a:extLst>
              <a:ext uri="{FF2B5EF4-FFF2-40B4-BE49-F238E27FC236}">
                <a16:creationId xmlns:a16="http://schemas.microsoft.com/office/drawing/2014/main" xmlns="" id="{E20F60EA-577D-411B-9187-8AA64B8A9FD9}"/>
              </a:ext>
            </a:extLst>
          </p:cNvPr>
          <p:cNvSpPr/>
          <p:nvPr/>
        </p:nvSpPr>
        <p:spPr>
          <a:xfrm>
            <a:off x="3028950" y="41148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0" name="Rectangle 69">
            <a:extLst>
              <a:ext uri="{FF2B5EF4-FFF2-40B4-BE49-F238E27FC236}">
                <a16:creationId xmlns:a16="http://schemas.microsoft.com/office/drawing/2014/main" xmlns="" id="{D1845520-A083-46D8-B691-46BD8A948FF8}"/>
              </a:ext>
            </a:extLst>
          </p:cNvPr>
          <p:cNvSpPr/>
          <p:nvPr/>
        </p:nvSpPr>
        <p:spPr>
          <a:xfrm>
            <a:off x="5429250" y="40576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1" name="Rectangle 70">
            <a:extLst>
              <a:ext uri="{FF2B5EF4-FFF2-40B4-BE49-F238E27FC236}">
                <a16:creationId xmlns:a16="http://schemas.microsoft.com/office/drawing/2014/main" xmlns="" id="{5E738159-CF92-4C57-848E-D6D91BABE3A7}"/>
              </a:ext>
            </a:extLst>
          </p:cNvPr>
          <p:cNvSpPr/>
          <p:nvPr/>
        </p:nvSpPr>
        <p:spPr>
          <a:xfrm>
            <a:off x="4514850" y="41148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xmlns="" id="{A47B9986-391D-4C32-BC40-6F7AA01EB718}"/>
              </a:ext>
            </a:extLst>
          </p:cNvPr>
          <p:cNvSpPr/>
          <p:nvPr/>
        </p:nvSpPr>
        <p:spPr>
          <a:xfrm>
            <a:off x="4686300" y="36576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xmlns="" id="{C214A5CA-B6E0-4107-AAAD-EC64BA026B91}"/>
              </a:ext>
            </a:extLst>
          </p:cNvPr>
          <p:cNvSpPr/>
          <p:nvPr/>
        </p:nvSpPr>
        <p:spPr>
          <a:xfrm>
            <a:off x="66865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mn-cs"/>
            </a:endParaRPr>
          </a:p>
        </p:txBody>
      </p:sp>
      <p:sp>
        <p:nvSpPr>
          <p:cNvPr id="74" name="Rectangle 73">
            <a:extLst>
              <a:ext uri="{FF2B5EF4-FFF2-40B4-BE49-F238E27FC236}">
                <a16:creationId xmlns:a16="http://schemas.microsoft.com/office/drawing/2014/main" xmlns="" id="{78D172AE-41C3-4962-A554-D8311177A382}"/>
              </a:ext>
            </a:extLst>
          </p:cNvPr>
          <p:cNvSpPr/>
          <p:nvPr/>
        </p:nvSpPr>
        <p:spPr>
          <a:xfrm>
            <a:off x="5886450" y="37719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xmlns="" id="{F3B345D5-503F-451D-9577-4178ACF781AD}"/>
              </a:ext>
            </a:extLst>
          </p:cNvPr>
          <p:cNvSpPr/>
          <p:nvPr/>
        </p:nvSpPr>
        <p:spPr>
          <a:xfrm>
            <a:off x="1771650" y="41148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18851F1D-6FA2-4F0A-89F6-82EE7EE89776}"/>
              </a:ext>
            </a:extLst>
          </p:cNvPr>
          <p:cNvSpPr/>
          <p:nvPr/>
        </p:nvSpPr>
        <p:spPr>
          <a:xfrm>
            <a:off x="5829300" y="40576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xmlns="" id="{AC5B039A-D7D2-4CA2-81BF-101377829111}"/>
              </a:ext>
            </a:extLst>
          </p:cNvPr>
          <p:cNvSpPr/>
          <p:nvPr/>
        </p:nvSpPr>
        <p:spPr>
          <a:xfrm>
            <a:off x="21717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8" name="Rectangle 77">
            <a:extLst>
              <a:ext uri="{FF2B5EF4-FFF2-40B4-BE49-F238E27FC236}">
                <a16:creationId xmlns:a16="http://schemas.microsoft.com/office/drawing/2014/main" xmlns="" id="{140F9F40-DFB9-4B13-AD3E-BB89A79191BF}"/>
              </a:ext>
            </a:extLst>
          </p:cNvPr>
          <p:cNvSpPr/>
          <p:nvPr/>
        </p:nvSpPr>
        <p:spPr>
          <a:xfrm>
            <a:off x="1943100" y="39433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9" name="Rectangle 78">
            <a:extLst>
              <a:ext uri="{FF2B5EF4-FFF2-40B4-BE49-F238E27FC236}">
                <a16:creationId xmlns:a16="http://schemas.microsoft.com/office/drawing/2014/main" xmlns="" id="{467B1CC3-41C8-4736-AD5C-000DDF7DB823}"/>
              </a:ext>
            </a:extLst>
          </p:cNvPr>
          <p:cNvSpPr/>
          <p:nvPr/>
        </p:nvSpPr>
        <p:spPr>
          <a:xfrm>
            <a:off x="6115050" y="37719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xmlns="" id="{F98785B3-B1A4-40D0-9725-A176470962BB}"/>
              </a:ext>
            </a:extLst>
          </p:cNvPr>
          <p:cNvSpPr/>
          <p:nvPr/>
        </p:nvSpPr>
        <p:spPr>
          <a:xfrm>
            <a:off x="6858000" y="42291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xmlns="" id="{1BBBD49B-94D5-4359-A67A-F9201ADA6A84}"/>
              </a:ext>
            </a:extLst>
          </p:cNvPr>
          <p:cNvSpPr/>
          <p:nvPr/>
        </p:nvSpPr>
        <p:spPr>
          <a:xfrm>
            <a:off x="2286000" y="400050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2" name="Rectangle 81">
            <a:extLst>
              <a:ext uri="{FF2B5EF4-FFF2-40B4-BE49-F238E27FC236}">
                <a16:creationId xmlns:a16="http://schemas.microsoft.com/office/drawing/2014/main" xmlns="" id="{62EB386D-A27B-4610-8854-984B9E2F33C5}"/>
              </a:ext>
            </a:extLst>
          </p:cNvPr>
          <p:cNvSpPr/>
          <p:nvPr/>
        </p:nvSpPr>
        <p:spPr>
          <a:xfrm>
            <a:off x="7143750" y="40005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xmlns="" id="{1648A7D8-7D6B-46BC-BE15-0DB146B4CCC5}"/>
              </a:ext>
            </a:extLst>
          </p:cNvPr>
          <p:cNvSpPr/>
          <p:nvPr/>
        </p:nvSpPr>
        <p:spPr>
          <a:xfrm>
            <a:off x="7315200" y="37719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4" name="Rectangle 83">
            <a:extLst>
              <a:ext uri="{FF2B5EF4-FFF2-40B4-BE49-F238E27FC236}">
                <a16:creationId xmlns:a16="http://schemas.microsoft.com/office/drawing/2014/main" xmlns="" id="{A4E25039-FEC7-4583-A81A-717F50423F8C}"/>
              </a:ext>
            </a:extLst>
          </p:cNvPr>
          <p:cNvSpPr/>
          <p:nvPr/>
        </p:nvSpPr>
        <p:spPr>
          <a:xfrm>
            <a:off x="29718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a:extLst>
              <a:ext uri="{FF2B5EF4-FFF2-40B4-BE49-F238E27FC236}">
                <a16:creationId xmlns:a16="http://schemas.microsoft.com/office/drawing/2014/main" xmlns="" id="{39FE5B05-F6C7-46CF-A574-905B5BD468F3}"/>
              </a:ext>
            </a:extLst>
          </p:cNvPr>
          <p:cNvSpPr/>
          <p:nvPr/>
        </p:nvSpPr>
        <p:spPr>
          <a:xfrm>
            <a:off x="42291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6" name="Rectangle 85">
            <a:extLst>
              <a:ext uri="{FF2B5EF4-FFF2-40B4-BE49-F238E27FC236}">
                <a16:creationId xmlns:a16="http://schemas.microsoft.com/office/drawing/2014/main" xmlns="" id="{BC95DD56-13D0-4F43-AFC9-930AE562C3B3}"/>
              </a:ext>
            </a:extLst>
          </p:cNvPr>
          <p:cNvSpPr/>
          <p:nvPr/>
        </p:nvSpPr>
        <p:spPr>
          <a:xfrm>
            <a:off x="3200400" y="388620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xmlns="" id="{EDFA5208-FF45-42C1-B259-101F41D6779A}"/>
              </a:ext>
            </a:extLst>
          </p:cNvPr>
          <p:cNvSpPr/>
          <p:nvPr/>
        </p:nvSpPr>
        <p:spPr>
          <a:xfrm>
            <a:off x="3543300" y="428625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xmlns="" id="{279A783D-6E7B-4A10-9AD3-162B8FFF5503}"/>
              </a:ext>
            </a:extLst>
          </p:cNvPr>
          <p:cNvSpPr/>
          <p:nvPr/>
        </p:nvSpPr>
        <p:spPr>
          <a:xfrm>
            <a:off x="3429000" y="37719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xmlns="" id="{BF62C7A0-5432-43AF-9844-F6A2651A7CCC}"/>
              </a:ext>
            </a:extLst>
          </p:cNvPr>
          <p:cNvSpPr/>
          <p:nvPr/>
        </p:nvSpPr>
        <p:spPr>
          <a:xfrm>
            <a:off x="47434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0" name="Rectangle 89">
            <a:extLst>
              <a:ext uri="{FF2B5EF4-FFF2-40B4-BE49-F238E27FC236}">
                <a16:creationId xmlns:a16="http://schemas.microsoft.com/office/drawing/2014/main" xmlns="" id="{7259D130-7BDA-4A31-B35F-611362959CC1}"/>
              </a:ext>
            </a:extLst>
          </p:cNvPr>
          <p:cNvSpPr/>
          <p:nvPr/>
        </p:nvSpPr>
        <p:spPr>
          <a:xfrm>
            <a:off x="4457700" y="382905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xmlns="" id="{EE96798C-18E3-4525-BF6F-86E249CE17D0}"/>
              </a:ext>
            </a:extLst>
          </p:cNvPr>
          <p:cNvSpPr/>
          <p:nvPr/>
        </p:nvSpPr>
        <p:spPr>
          <a:xfrm>
            <a:off x="5600700" y="382905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782300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AA8C8FF2-1B41-4071-B5A5-BA3F57490C87}"/>
              </a:ext>
            </a:extLst>
          </p:cNvPr>
          <p:cNvSpPr txBox="1"/>
          <p:nvPr/>
        </p:nvSpPr>
        <p:spPr bwMode="auto">
          <a:xfrm>
            <a:off x="342044" y="1056160"/>
            <a:ext cx="1988152" cy="1231106"/>
          </a:xfrm>
          <a:prstGeom prst="rect">
            <a:avLst/>
          </a:prstGeom>
          <a:solidFill>
            <a:srgbClr val="C9E8FC"/>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In this example, “N” is 3, because we’ve replicated the data 3 times.</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Benefit 1: Reliability</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2884115" y="1050945"/>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3337710" y="1050945"/>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3790775" y="1050945"/>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4243840" y="1050945"/>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4696905" y="1050945"/>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5131492" y="1050945"/>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5583301" y="1050944"/>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6035110" y="1050944"/>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4" name="Rounded Rectangle 14">
            <a:extLst>
              <a:ext uri="{FF2B5EF4-FFF2-40B4-BE49-F238E27FC236}">
                <a16:creationId xmlns:a16="http://schemas.microsoft.com/office/drawing/2014/main" xmlns="" id="{4F338735-DED7-49F1-AE00-CD36A84CF846}"/>
              </a:ext>
            </a:extLst>
          </p:cNvPr>
          <p:cNvSpPr/>
          <p:nvPr/>
        </p:nvSpPr>
        <p:spPr>
          <a:xfrm>
            <a:off x="15430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Rounded Rectangle 15">
            <a:extLst>
              <a:ext uri="{FF2B5EF4-FFF2-40B4-BE49-F238E27FC236}">
                <a16:creationId xmlns:a16="http://schemas.microsoft.com/office/drawing/2014/main" xmlns="" id="{63142A0E-DD47-4B96-9E36-01E3BA19A7F1}"/>
              </a:ext>
            </a:extLst>
          </p:cNvPr>
          <p:cNvSpPr/>
          <p:nvPr/>
        </p:nvSpPr>
        <p:spPr>
          <a:xfrm>
            <a:off x="28003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Rounded Rectangle 24">
            <a:extLst>
              <a:ext uri="{FF2B5EF4-FFF2-40B4-BE49-F238E27FC236}">
                <a16:creationId xmlns:a16="http://schemas.microsoft.com/office/drawing/2014/main" xmlns="" id="{8CDFA0DE-C66B-4083-9EA0-0830914249C6}"/>
              </a:ext>
            </a:extLst>
          </p:cNvPr>
          <p:cNvSpPr/>
          <p:nvPr/>
        </p:nvSpPr>
        <p:spPr>
          <a:xfrm>
            <a:off x="40576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6" name="Rounded Rectangle 25">
            <a:extLst>
              <a:ext uri="{FF2B5EF4-FFF2-40B4-BE49-F238E27FC236}">
                <a16:creationId xmlns:a16="http://schemas.microsoft.com/office/drawing/2014/main" xmlns="" id="{C68B51B1-D012-44F8-9035-784505D050B1}"/>
              </a:ext>
            </a:extLst>
          </p:cNvPr>
          <p:cNvSpPr/>
          <p:nvPr/>
        </p:nvSpPr>
        <p:spPr>
          <a:xfrm>
            <a:off x="53149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7" name="Rounded Rectangle 26">
            <a:extLst>
              <a:ext uri="{FF2B5EF4-FFF2-40B4-BE49-F238E27FC236}">
                <a16:creationId xmlns:a16="http://schemas.microsoft.com/office/drawing/2014/main" xmlns="" id="{04F81BEF-0B80-4AB2-B39A-E220130E97D2}"/>
              </a:ext>
            </a:extLst>
          </p:cNvPr>
          <p:cNvSpPr/>
          <p:nvPr/>
        </p:nvSpPr>
        <p:spPr>
          <a:xfrm>
            <a:off x="65722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971EA420-F928-4D1A-8748-E48F7215E2D2}"/>
              </a:ext>
            </a:extLst>
          </p:cNvPr>
          <p:cNvSpPr txBox="1"/>
          <p:nvPr/>
        </p:nvSpPr>
        <p:spPr bwMode="auto">
          <a:xfrm>
            <a:off x="1398198" y="4657442"/>
            <a:ext cx="6404754" cy="276999"/>
          </a:xfrm>
          <a:prstGeom prst="rect">
            <a:avLst/>
          </a:prstGeom>
          <a:solidFill>
            <a:srgbClr val="055382"/>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“Nodes” or multiple storage locations (i.e., multiple servers!)</a:t>
            </a:r>
          </a:p>
        </p:txBody>
      </p:sp>
      <p:sp>
        <p:nvSpPr>
          <p:cNvPr id="68" name="Rectangle 67">
            <a:extLst>
              <a:ext uri="{FF2B5EF4-FFF2-40B4-BE49-F238E27FC236}">
                <a16:creationId xmlns:a16="http://schemas.microsoft.com/office/drawing/2014/main" xmlns="" id="{235AFF72-4F40-43AA-9050-A2936EEC12F2}"/>
              </a:ext>
            </a:extLst>
          </p:cNvPr>
          <p:cNvSpPr/>
          <p:nvPr/>
        </p:nvSpPr>
        <p:spPr>
          <a:xfrm>
            <a:off x="69723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69" name="Rectangle 68">
            <a:extLst>
              <a:ext uri="{FF2B5EF4-FFF2-40B4-BE49-F238E27FC236}">
                <a16:creationId xmlns:a16="http://schemas.microsoft.com/office/drawing/2014/main" xmlns="" id="{E20F60EA-577D-411B-9187-8AA64B8A9FD9}"/>
              </a:ext>
            </a:extLst>
          </p:cNvPr>
          <p:cNvSpPr/>
          <p:nvPr/>
        </p:nvSpPr>
        <p:spPr>
          <a:xfrm>
            <a:off x="3028950" y="41148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0" name="Rectangle 69">
            <a:extLst>
              <a:ext uri="{FF2B5EF4-FFF2-40B4-BE49-F238E27FC236}">
                <a16:creationId xmlns:a16="http://schemas.microsoft.com/office/drawing/2014/main" xmlns="" id="{D1845520-A083-46D8-B691-46BD8A948FF8}"/>
              </a:ext>
            </a:extLst>
          </p:cNvPr>
          <p:cNvSpPr/>
          <p:nvPr/>
        </p:nvSpPr>
        <p:spPr>
          <a:xfrm>
            <a:off x="5429250" y="40576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1" name="Rectangle 70">
            <a:extLst>
              <a:ext uri="{FF2B5EF4-FFF2-40B4-BE49-F238E27FC236}">
                <a16:creationId xmlns:a16="http://schemas.microsoft.com/office/drawing/2014/main" xmlns="" id="{5E738159-CF92-4C57-848E-D6D91BABE3A7}"/>
              </a:ext>
            </a:extLst>
          </p:cNvPr>
          <p:cNvSpPr/>
          <p:nvPr/>
        </p:nvSpPr>
        <p:spPr>
          <a:xfrm>
            <a:off x="4514850" y="41148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xmlns="" id="{A47B9986-391D-4C32-BC40-6F7AA01EB718}"/>
              </a:ext>
            </a:extLst>
          </p:cNvPr>
          <p:cNvSpPr/>
          <p:nvPr/>
        </p:nvSpPr>
        <p:spPr>
          <a:xfrm>
            <a:off x="4686300" y="36576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xmlns="" id="{C214A5CA-B6E0-4107-AAAD-EC64BA026B91}"/>
              </a:ext>
            </a:extLst>
          </p:cNvPr>
          <p:cNvSpPr/>
          <p:nvPr/>
        </p:nvSpPr>
        <p:spPr>
          <a:xfrm>
            <a:off x="66865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mn-cs"/>
            </a:endParaRPr>
          </a:p>
        </p:txBody>
      </p:sp>
      <p:sp>
        <p:nvSpPr>
          <p:cNvPr id="74" name="Rectangle 73">
            <a:extLst>
              <a:ext uri="{FF2B5EF4-FFF2-40B4-BE49-F238E27FC236}">
                <a16:creationId xmlns:a16="http://schemas.microsoft.com/office/drawing/2014/main" xmlns="" id="{78D172AE-41C3-4962-A554-D8311177A382}"/>
              </a:ext>
            </a:extLst>
          </p:cNvPr>
          <p:cNvSpPr/>
          <p:nvPr/>
        </p:nvSpPr>
        <p:spPr>
          <a:xfrm>
            <a:off x="5886450" y="37719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xmlns="" id="{F3B345D5-503F-451D-9577-4178ACF781AD}"/>
              </a:ext>
            </a:extLst>
          </p:cNvPr>
          <p:cNvSpPr/>
          <p:nvPr/>
        </p:nvSpPr>
        <p:spPr>
          <a:xfrm>
            <a:off x="1771650" y="41148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18851F1D-6FA2-4F0A-89F6-82EE7EE89776}"/>
              </a:ext>
            </a:extLst>
          </p:cNvPr>
          <p:cNvSpPr/>
          <p:nvPr/>
        </p:nvSpPr>
        <p:spPr>
          <a:xfrm>
            <a:off x="5829300" y="40576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xmlns="" id="{AC5B039A-D7D2-4CA2-81BF-101377829111}"/>
              </a:ext>
            </a:extLst>
          </p:cNvPr>
          <p:cNvSpPr/>
          <p:nvPr/>
        </p:nvSpPr>
        <p:spPr>
          <a:xfrm>
            <a:off x="21717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8" name="Rectangle 77">
            <a:extLst>
              <a:ext uri="{FF2B5EF4-FFF2-40B4-BE49-F238E27FC236}">
                <a16:creationId xmlns:a16="http://schemas.microsoft.com/office/drawing/2014/main" xmlns="" id="{140F9F40-DFB9-4B13-AD3E-BB89A79191BF}"/>
              </a:ext>
            </a:extLst>
          </p:cNvPr>
          <p:cNvSpPr/>
          <p:nvPr/>
        </p:nvSpPr>
        <p:spPr>
          <a:xfrm>
            <a:off x="1943100" y="39433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9" name="Rectangle 78">
            <a:extLst>
              <a:ext uri="{FF2B5EF4-FFF2-40B4-BE49-F238E27FC236}">
                <a16:creationId xmlns:a16="http://schemas.microsoft.com/office/drawing/2014/main" xmlns="" id="{467B1CC3-41C8-4736-AD5C-000DDF7DB823}"/>
              </a:ext>
            </a:extLst>
          </p:cNvPr>
          <p:cNvSpPr/>
          <p:nvPr/>
        </p:nvSpPr>
        <p:spPr>
          <a:xfrm>
            <a:off x="6115050" y="37719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xmlns="" id="{F98785B3-B1A4-40D0-9725-A176470962BB}"/>
              </a:ext>
            </a:extLst>
          </p:cNvPr>
          <p:cNvSpPr/>
          <p:nvPr/>
        </p:nvSpPr>
        <p:spPr>
          <a:xfrm>
            <a:off x="6858000" y="42291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xmlns="" id="{1BBBD49B-94D5-4359-A67A-F9201ADA6A84}"/>
              </a:ext>
            </a:extLst>
          </p:cNvPr>
          <p:cNvSpPr/>
          <p:nvPr/>
        </p:nvSpPr>
        <p:spPr>
          <a:xfrm>
            <a:off x="2286000" y="400050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2" name="Rectangle 81">
            <a:extLst>
              <a:ext uri="{FF2B5EF4-FFF2-40B4-BE49-F238E27FC236}">
                <a16:creationId xmlns:a16="http://schemas.microsoft.com/office/drawing/2014/main" xmlns="" id="{62EB386D-A27B-4610-8854-984B9E2F33C5}"/>
              </a:ext>
            </a:extLst>
          </p:cNvPr>
          <p:cNvSpPr/>
          <p:nvPr/>
        </p:nvSpPr>
        <p:spPr>
          <a:xfrm>
            <a:off x="7143750" y="40005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xmlns="" id="{1648A7D8-7D6B-46BC-BE15-0DB146B4CCC5}"/>
              </a:ext>
            </a:extLst>
          </p:cNvPr>
          <p:cNvSpPr/>
          <p:nvPr/>
        </p:nvSpPr>
        <p:spPr>
          <a:xfrm>
            <a:off x="7315200" y="37719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4" name="Rectangle 83">
            <a:extLst>
              <a:ext uri="{FF2B5EF4-FFF2-40B4-BE49-F238E27FC236}">
                <a16:creationId xmlns:a16="http://schemas.microsoft.com/office/drawing/2014/main" xmlns="" id="{A4E25039-FEC7-4583-A81A-717F50423F8C}"/>
              </a:ext>
            </a:extLst>
          </p:cNvPr>
          <p:cNvSpPr/>
          <p:nvPr/>
        </p:nvSpPr>
        <p:spPr>
          <a:xfrm>
            <a:off x="29718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a:extLst>
              <a:ext uri="{FF2B5EF4-FFF2-40B4-BE49-F238E27FC236}">
                <a16:creationId xmlns:a16="http://schemas.microsoft.com/office/drawing/2014/main" xmlns="" id="{39FE5B05-F6C7-46CF-A574-905B5BD468F3}"/>
              </a:ext>
            </a:extLst>
          </p:cNvPr>
          <p:cNvSpPr/>
          <p:nvPr/>
        </p:nvSpPr>
        <p:spPr>
          <a:xfrm>
            <a:off x="42291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6" name="Rectangle 85">
            <a:extLst>
              <a:ext uri="{FF2B5EF4-FFF2-40B4-BE49-F238E27FC236}">
                <a16:creationId xmlns:a16="http://schemas.microsoft.com/office/drawing/2014/main" xmlns="" id="{BC95DD56-13D0-4F43-AFC9-930AE562C3B3}"/>
              </a:ext>
            </a:extLst>
          </p:cNvPr>
          <p:cNvSpPr/>
          <p:nvPr/>
        </p:nvSpPr>
        <p:spPr>
          <a:xfrm>
            <a:off x="3200400" y="388620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xmlns="" id="{EDFA5208-FF45-42C1-B259-101F41D6779A}"/>
              </a:ext>
            </a:extLst>
          </p:cNvPr>
          <p:cNvSpPr/>
          <p:nvPr/>
        </p:nvSpPr>
        <p:spPr>
          <a:xfrm>
            <a:off x="3543300" y="428625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xmlns="" id="{279A783D-6E7B-4A10-9AD3-162B8FFF5503}"/>
              </a:ext>
            </a:extLst>
          </p:cNvPr>
          <p:cNvSpPr/>
          <p:nvPr/>
        </p:nvSpPr>
        <p:spPr>
          <a:xfrm>
            <a:off x="3429000" y="37719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xmlns="" id="{BF62C7A0-5432-43AF-9844-F6A2651A7CCC}"/>
              </a:ext>
            </a:extLst>
          </p:cNvPr>
          <p:cNvSpPr/>
          <p:nvPr/>
        </p:nvSpPr>
        <p:spPr>
          <a:xfrm>
            <a:off x="47434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0" name="Rectangle 89">
            <a:extLst>
              <a:ext uri="{FF2B5EF4-FFF2-40B4-BE49-F238E27FC236}">
                <a16:creationId xmlns:a16="http://schemas.microsoft.com/office/drawing/2014/main" xmlns="" id="{7259D130-7BDA-4A31-B35F-611362959CC1}"/>
              </a:ext>
            </a:extLst>
          </p:cNvPr>
          <p:cNvSpPr/>
          <p:nvPr/>
        </p:nvSpPr>
        <p:spPr>
          <a:xfrm>
            <a:off x="4457700" y="382905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xmlns="" id="{EE96798C-18E3-4525-BF6F-86E249CE17D0}"/>
              </a:ext>
            </a:extLst>
          </p:cNvPr>
          <p:cNvSpPr/>
          <p:nvPr/>
        </p:nvSpPr>
        <p:spPr>
          <a:xfrm>
            <a:off x="5600700" y="382905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cxnSp>
        <p:nvCxnSpPr>
          <p:cNvPr id="43" name="Straight Connector 42">
            <a:extLst>
              <a:ext uri="{FF2B5EF4-FFF2-40B4-BE49-F238E27FC236}">
                <a16:creationId xmlns:a16="http://schemas.microsoft.com/office/drawing/2014/main" xmlns="" id="{C2FFECD8-EFE3-4FC6-B15C-2834B0D70F78}"/>
              </a:ext>
            </a:extLst>
          </p:cNvPr>
          <p:cNvCxnSpPr/>
          <p:nvPr/>
        </p:nvCxnSpPr>
        <p:spPr>
          <a:xfrm rot="10800000" flipV="1">
            <a:off x="1485900" y="3486150"/>
            <a:ext cx="1143000" cy="1085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15E11111-FB7C-46C6-8C5B-9A22D84A69D9}"/>
              </a:ext>
            </a:extLst>
          </p:cNvPr>
          <p:cNvCxnSpPr/>
          <p:nvPr/>
        </p:nvCxnSpPr>
        <p:spPr>
          <a:xfrm rot="5400000" flipV="1">
            <a:off x="1514475" y="3514725"/>
            <a:ext cx="1143000" cy="1085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8510F93B-BD45-46EF-8282-780E05DDBE4C}"/>
              </a:ext>
            </a:extLst>
          </p:cNvPr>
          <p:cNvCxnSpPr/>
          <p:nvPr/>
        </p:nvCxnSpPr>
        <p:spPr>
          <a:xfrm rot="10800000" flipV="1">
            <a:off x="2743200" y="3486150"/>
            <a:ext cx="1143000" cy="1085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02A83D83-AADA-444C-B7E5-5948DD95B236}"/>
              </a:ext>
            </a:extLst>
          </p:cNvPr>
          <p:cNvCxnSpPr/>
          <p:nvPr/>
        </p:nvCxnSpPr>
        <p:spPr>
          <a:xfrm rot="5400000" flipV="1">
            <a:off x="2771775" y="3514725"/>
            <a:ext cx="1143000" cy="10858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AF4BFA7A-E584-46FE-A6F9-FE212AC4FF5B}"/>
              </a:ext>
            </a:extLst>
          </p:cNvPr>
          <p:cNvSpPr txBox="1"/>
          <p:nvPr/>
        </p:nvSpPr>
        <p:spPr bwMode="auto">
          <a:xfrm>
            <a:off x="2884115" y="1959438"/>
            <a:ext cx="5673289" cy="984885"/>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In a distributed data design, you can tolerate “N-1” node failures.</a:t>
            </a:r>
          </a:p>
        </p:txBody>
      </p:sp>
    </p:spTree>
    <p:extLst>
      <p:ext uri="{BB962C8B-B14F-4D97-AF65-F5344CB8AC3E}">
        <p14:creationId xmlns:p14="http://schemas.microsoft.com/office/powerpoint/2010/main" val="279962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Benefit 2: Hardware Cost</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2884115" y="1050945"/>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3337710" y="1050945"/>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3790775" y="1050945"/>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4243840" y="1050945"/>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4696905" y="1050945"/>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5131492" y="1050945"/>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5583301" y="1050944"/>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6035110" y="1050944"/>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4" name="Rounded Rectangle 14">
            <a:extLst>
              <a:ext uri="{FF2B5EF4-FFF2-40B4-BE49-F238E27FC236}">
                <a16:creationId xmlns:a16="http://schemas.microsoft.com/office/drawing/2014/main" xmlns="" id="{4F338735-DED7-49F1-AE00-CD36A84CF846}"/>
              </a:ext>
            </a:extLst>
          </p:cNvPr>
          <p:cNvSpPr/>
          <p:nvPr/>
        </p:nvSpPr>
        <p:spPr>
          <a:xfrm>
            <a:off x="15430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4" name="Rounded Rectangle 15">
            <a:extLst>
              <a:ext uri="{FF2B5EF4-FFF2-40B4-BE49-F238E27FC236}">
                <a16:creationId xmlns:a16="http://schemas.microsoft.com/office/drawing/2014/main" xmlns="" id="{63142A0E-DD47-4B96-9E36-01E3BA19A7F1}"/>
              </a:ext>
            </a:extLst>
          </p:cNvPr>
          <p:cNvSpPr/>
          <p:nvPr/>
        </p:nvSpPr>
        <p:spPr>
          <a:xfrm>
            <a:off x="28003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5" name="Rounded Rectangle 24">
            <a:extLst>
              <a:ext uri="{FF2B5EF4-FFF2-40B4-BE49-F238E27FC236}">
                <a16:creationId xmlns:a16="http://schemas.microsoft.com/office/drawing/2014/main" xmlns="" id="{8CDFA0DE-C66B-4083-9EA0-0830914249C6}"/>
              </a:ext>
            </a:extLst>
          </p:cNvPr>
          <p:cNvSpPr/>
          <p:nvPr/>
        </p:nvSpPr>
        <p:spPr>
          <a:xfrm>
            <a:off x="40576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6" name="Rounded Rectangle 25">
            <a:extLst>
              <a:ext uri="{FF2B5EF4-FFF2-40B4-BE49-F238E27FC236}">
                <a16:creationId xmlns:a16="http://schemas.microsoft.com/office/drawing/2014/main" xmlns="" id="{C68B51B1-D012-44F8-9035-784505D050B1}"/>
              </a:ext>
            </a:extLst>
          </p:cNvPr>
          <p:cNvSpPr/>
          <p:nvPr/>
        </p:nvSpPr>
        <p:spPr>
          <a:xfrm>
            <a:off x="53149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47" name="Rounded Rectangle 26">
            <a:extLst>
              <a:ext uri="{FF2B5EF4-FFF2-40B4-BE49-F238E27FC236}">
                <a16:creationId xmlns:a16="http://schemas.microsoft.com/office/drawing/2014/main" xmlns="" id="{04F81BEF-0B80-4AB2-B39A-E220130E97D2}"/>
              </a:ext>
            </a:extLst>
          </p:cNvPr>
          <p:cNvSpPr/>
          <p:nvPr/>
        </p:nvSpPr>
        <p:spPr>
          <a:xfrm>
            <a:off x="6572250" y="3600450"/>
            <a:ext cx="1085850" cy="914400"/>
          </a:xfrm>
          <a:prstGeom prst="roundRect">
            <a:avLst/>
          </a:prstGeom>
          <a:solidFill>
            <a:srgbClr val="055382"/>
          </a:solid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50" b="0" i="0" u="none" strike="noStrike" kern="1200" cap="none" spc="0" normalizeH="0" baseline="0" noProof="0">
              <a:ln>
                <a:noFill/>
              </a:ln>
              <a:solidFill>
                <a:srgbClr val="FFFFFF"/>
              </a:solidFill>
              <a:effectLst/>
              <a:uLnTx/>
              <a:uFillTx/>
              <a:latin typeface="Franklin Gothic Book"/>
              <a:ea typeface="+mn-ea"/>
              <a:cs typeface="+mn-cs"/>
            </a:endParaRPr>
          </a:p>
        </p:txBody>
      </p:sp>
      <p:sp>
        <p:nvSpPr>
          <p:cNvPr id="6" name="TextBox 5">
            <a:extLst>
              <a:ext uri="{FF2B5EF4-FFF2-40B4-BE49-F238E27FC236}">
                <a16:creationId xmlns:a16="http://schemas.microsoft.com/office/drawing/2014/main" xmlns="" id="{971EA420-F928-4D1A-8748-E48F7215E2D2}"/>
              </a:ext>
            </a:extLst>
          </p:cNvPr>
          <p:cNvSpPr txBox="1"/>
          <p:nvPr/>
        </p:nvSpPr>
        <p:spPr bwMode="auto">
          <a:xfrm>
            <a:off x="1398198" y="4657442"/>
            <a:ext cx="6404754" cy="276999"/>
          </a:xfrm>
          <a:prstGeom prst="rect">
            <a:avLst/>
          </a:prstGeom>
          <a:solidFill>
            <a:srgbClr val="055382"/>
          </a:solidFill>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“Nodes” or multiple storage locations (i.e., multiple servers!)</a:t>
            </a:r>
          </a:p>
        </p:txBody>
      </p:sp>
      <p:sp>
        <p:nvSpPr>
          <p:cNvPr id="68" name="Rectangle 67">
            <a:extLst>
              <a:ext uri="{FF2B5EF4-FFF2-40B4-BE49-F238E27FC236}">
                <a16:creationId xmlns:a16="http://schemas.microsoft.com/office/drawing/2014/main" xmlns="" id="{235AFF72-4F40-43AA-9050-A2936EEC12F2}"/>
              </a:ext>
            </a:extLst>
          </p:cNvPr>
          <p:cNvSpPr/>
          <p:nvPr/>
        </p:nvSpPr>
        <p:spPr>
          <a:xfrm>
            <a:off x="69723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69" name="Rectangle 68">
            <a:extLst>
              <a:ext uri="{FF2B5EF4-FFF2-40B4-BE49-F238E27FC236}">
                <a16:creationId xmlns:a16="http://schemas.microsoft.com/office/drawing/2014/main" xmlns="" id="{E20F60EA-577D-411B-9187-8AA64B8A9FD9}"/>
              </a:ext>
            </a:extLst>
          </p:cNvPr>
          <p:cNvSpPr/>
          <p:nvPr/>
        </p:nvSpPr>
        <p:spPr>
          <a:xfrm>
            <a:off x="3028950" y="41148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0" name="Rectangle 69">
            <a:extLst>
              <a:ext uri="{FF2B5EF4-FFF2-40B4-BE49-F238E27FC236}">
                <a16:creationId xmlns:a16="http://schemas.microsoft.com/office/drawing/2014/main" xmlns="" id="{D1845520-A083-46D8-B691-46BD8A948FF8}"/>
              </a:ext>
            </a:extLst>
          </p:cNvPr>
          <p:cNvSpPr/>
          <p:nvPr/>
        </p:nvSpPr>
        <p:spPr>
          <a:xfrm>
            <a:off x="5429250" y="40576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1" name="Rectangle 70">
            <a:extLst>
              <a:ext uri="{FF2B5EF4-FFF2-40B4-BE49-F238E27FC236}">
                <a16:creationId xmlns:a16="http://schemas.microsoft.com/office/drawing/2014/main" xmlns="" id="{5E738159-CF92-4C57-848E-D6D91BABE3A7}"/>
              </a:ext>
            </a:extLst>
          </p:cNvPr>
          <p:cNvSpPr/>
          <p:nvPr/>
        </p:nvSpPr>
        <p:spPr>
          <a:xfrm>
            <a:off x="4514850" y="41148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xmlns="" id="{A47B9986-391D-4C32-BC40-6F7AA01EB718}"/>
              </a:ext>
            </a:extLst>
          </p:cNvPr>
          <p:cNvSpPr/>
          <p:nvPr/>
        </p:nvSpPr>
        <p:spPr>
          <a:xfrm>
            <a:off x="4686300" y="36576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xmlns="" id="{C214A5CA-B6E0-4107-AAAD-EC64BA026B91}"/>
              </a:ext>
            </a:extLst>
          </p:cNvPr>
          <p:cNvSpPr/>
          <p:nvPr/>
        </p:nvSpPr>
        <p:spPr>
          <a:xfrm>
            <a:off x="66865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mn-cs"/>
            </a:endParaRPr>
          </a:p>
        </p:txBody>
      </p:sp>
      <p:sp>
        <p:nvSpPr>
          <p:cNvPr id="74" name="Rectangle 73">
            <a:extLst>
              <a:ext uri="{FF2B5EF4-FFF2-40B4-BE49-F238E27FC236}">
                <a16:creationId xmlns:a16="http://schemas.microsoft.com/office/drawing/2014/main" xmlns="" id="{78D172AE-41C3-4962-A554-D8311177A382}"/>
              </a:ext>
            </a:extLst>
          </p:cNvPr>
          <p:cNvSpPr/>
          <p:nvPr/>
        </p:nvSpPr>
        <p:spPr>
          <a:xfrm>
            <a:off x="5886450" y="37719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xmlns="" id="{F3B345D5-503F-451D-9577-4178ACF781AD}"/>
              </a:ext>
            </a:extLst>
          </p:cNvPr>
          <p:cNvSpPr/>
          <p:nvPr/>
        </p:nvSpPr>
        <p:spPr>
          <a:xfrm>
            <a:off x="1771650" y="41148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xmlns="" id="{18851F1D-6FA2-4F0A-89F6-82EE7EE89776}"/>
              </a:ext>
            </a:extLst>
          </p:cNvPr>
          <p:cNvSpPr/>
          <p:nvPr/>
        </p:nvSpPr>
        <p:spPr>
          <a:xfrm>
            <a:off x="5829300" y="40576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xmlns="" id="{AC5B039A-D7D2-4CA2-81BF-101377829111}"/>
              </a:ext>
            </a:extLst>
          </p:cNvPr>
          <p:cNvSpPr/>
          <p:nvPr/>
        </p:nvSpPr>
        <p:spPr>
          <a:xfrm>
            <a:off x="21717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8" name="Rectangle 77">
            <a:extLst>
              <a:ext uri="{FF2B5EF4-FFF2-40B4-BE49-F238E27FC236}">
                <a16:creationId xmlns:a16="http://schemas.microsoft.com/office/drawing/2014/main" xmlns="" id="{140F9F40-DFB9-4B13-AD3E-BB89A79191BF}"/>
              </a:ext>
            </a:extLst>
          </p:cNvPr>
          <p:cNvSpPr/>
          <p:nvPr/>
        </p:nvSpPr>
        <p:spPr>
          <a:xfrm>
            <a:off x="1943100" y="394335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79" name="Rectangle 78">
            <a:extLst>
              <a:ext uri="{FF2B5EF4-FFF2-40B4-BE49-F238E27FC236}">
                <a16:creationId xmlns:a16="http://schemas.microsoft.com/office/drawing/2014/main" xmlns="" id="{467B1CC3-41C8-4736-AD5C-000DDF7DB823}"/>
              </a:ext>
            </a:extLst>
          </p:cNvPr>
          <p:cNvSpPr/>
          <p:nvPr/>
        </p:nvSpPr>
        <p:spPr>
          <a:xfrm>
            <a:off x="6115050" y="377190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xmlns="" id="{F98785B3-B1A4-40D0-9725-A176470962BB}"/>
              </a:ext>
            </a:extLst>
          </p:cNvPr>
          <p:cNvSpPr/>
          <p:nvPr/>
        </p:nvSpPr>
        <p:spPr>
          <a:xfrm>
            <a:off x="6858000" y="42291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xmlns="" id="{1BBBD49B-94D5-4359-A67A-F9201ADA6A84}"/>
              </a:ext>
            </a:extLst>
          </p:cNvPr>
          <p:cNvSpPr/>
          <p:nvPr/>
        </p:nvSpPr>
        <p:spPr>
          <a:xfrm>
            <a:off x="2286000" y="400050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2" name="Rectangle 81">
            <a:extLst>
              <a:ext uri="{FF2B5EF4-FFF2-40B4-BE49-F238E27FC236}">
                <a16:creationId xmlns:a16="http://schemas.microsoft.com/office/drawing/2014/main" xmlns="" id="{62EB386D-A27B-4610-8854-984B9E2F33C5}"/>
              </a:ext>
            </a:extLst>
          </p:cNvPr>
          <p:cNvSpPr/>
          <p:nvPr/>
        </p:nvSpPr>
        <p:spPr>
          <a:xfrm>
            <a:off x="7143750" y="400050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3" name="Rectangle 82">
            <a:extLst>
              <a:ext uri="{FF2B5EF4-FFF2-40B4-BE49-F238E27FC236}">
                <a16:creationId xmlns:a16="http://schemas.microsoft.com/office/drawing/2014/main" xmlns="" id="{1648A7D8-7D6B-46BC-BE15-0DB146B4CCC5}"/>
              </a:ext>
            </a:extLst>
          </p:cNvPr>
          <p:cNvSpPr/>
          <p:nvPr/>
        </p:nvSpPr>
        <p:spPr>
          <a:xfrm>
            <a:off x="7315200" y="377190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4" name="Rectangle 83">
            <a:extLst>
              <a:ext uri="{FF2B5EF4-FFF2-40B4-BE49-F238E27FC236}">
                <a16:creationId xmlns:a16="http://schemas.microsoft.com/office/drawing/2014/main" xmlns="" id="{A4E25039-FEC7-4583-A81A-717F50423F8C}"/>
              </a:ext>
            </a:extLst>
          </p:cNvPr>
          <p:cNvSpPr/>
          <p:nvPr/>
        </p:nvSpPr>
        <p:spPr>
          <a:xfrm>
            <a:off x="2971800" y="3714750"/>
            <a:ext cx="171450" cy="171450"/>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5" name="Rectangle 84">
            <a:extLst>
              <a:ext uri="{FF2B5EF4-FFF2-40B4-BE49-F238E27FC236}">
                <a16:creationId xmlns:a16="http://schemas.microsoft.com/office/drawing/2014/main" xmlns="" id="{39FE5B05-F6C7-46CF-A574-905B5BD468F3}"/>
              </a:ext>
            </a:extLst>
          </p:cNvPr>
          <p:cNvSpPr/>
          <p:nvPr/>
        </p:nvSpPr>
        <p:spPr>
          <a:xfrm>
            <a:off x="4229100" y="3771900"/>
            <a:ext cx="171450" cy="171450"/>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6" name="Rectangle 85">
            <a:extLst>
              <a:ext uri="{FF2B5EF4-FFF2-40B4-BE49-F238E27FC236}">
                <a16:creationId xmlns:a16="http://schemas.microsoft.com/office/drawing/2014/main" xmlns="" id="{BC95DD56-13D0-4F43-AFC9-930AE562C3B3}"/>
              </a:ext>
            </a:extLst>
          </p:cNvPr>
          <p:cNvSpPr/>
          <p:nvPr/>
        </p:nvSpPr>
        <p:spPr>
          <a:xfrm>
            <a:off x="3200400" y="3886200"/>
            <a:ext cx="171450" cy="171450"/>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xmlns="" id="{EDFA5208-FF45-42C1-B259-101F41D6779A}"/>
              </a:ext>
            </a:extLst>
          </p:cNvPr>
          <p:cNvSpPr/>
          <p:nvPr/>
        </p:nvSpPr>
        <p:spPr>
          <a:xfrm>
            <a:off x="3543300" y="4286250"/>
            <a:ext cx="171450" cy="171450"/>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8" name="Rectangle 87">
            <a:extLst>
              <a:ext uri="{FF2B5EF4-FFF2-40B4-BE49-F238E27FC236}">
                <a16:creationId xmlns:a16="http://schemas.microsoft.com/office/drawing/2014/main" xmlns="" id="{279A783D-6E7B-4A10-9AD3-162B8FFF5503}"/>
              </a:ext>
            </a:extLst>
          </p:cNvPr>
          <p:cNvSpPr/>
          <p:nvPr/>
        </p:nvSpPr>
        <p:spPr>
          <a:xfrm>
            <a:off x="3429000" y="3771900"/>
            <a:ext cx="171450" cy="171450"/>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89" name="Rectangle 88">
            <a:extLst>
              <a:ext uri="{FF2B5EF4-FFF2-40B4-BE49-F238E27FC236}">
                <a16:creationId xmlns:a16="http://schemas.microsoft.com/office/drawing/2014/main" xmlns="" id="{BF62C7A0-5432-43AF-9844-F6A2651A7CCC}"/>
              </a:ext>
            </a:extLst>
          </p:cNvPr>
          <p:cNvSpPr/>
          <p:nvPr/>
        </p:nvSpPr>
        <p:spPr>
          <a:xfrm>
            <a:off x="4743450" y="3943350"/>
            <a:ext cx="171450" cy="171450"/>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0" name="Rectangle 89">
            <a:extLst>
              <a:ext uri="{FF2B5EF4-FFF2-40B4-BE49-F238E27FC236}">
                <a16:creationId xmlns:a16="http://schemas.microsoft.com/office/drawing/2014/main" xmlns="" id="{7259D130-7BDA-4A31-B35F-611362959CC1}"/>
              </a:ext>
            </a:extLst>
          </p:cNvPr>
          <p:cNvSpPr/>
          <p:nvPr/>
        </p:nvSpPr>
        <p:spPr>
          <a:xfrm>
            <a:off x="4457700" y="3829050"/>
            <a:ext cx="171450" cy="171450"/>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91" name="Rectangle 90">
            <a:extLst>
              <a:ext uri="{FF2B5EF4-FFF2-40B4-BE49-F238E27FC236}">
                <a16:creationId xmlns:a16="http://schemas.microsoft.com/office/drawing/2014/main" xmlns="" id="{EE96798C-18E3-4525-BF6F-86E249CE17D0}"/>
              </a:ext>
            </a:extLst>
          </p:cNvPr>
          <p:cNvSpPr/>
          <p:nvPr/>
        </p:nvSpPr>
        <p:spPr>
          <a:xfrm>
            <a:off x="5600700" y="3829050"/>
            <a:ext cx="171450" cy="171450"/>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3" name="TextBox 42">
            <a:extLst>
              <a:ext uri="{FF2B5EF4-FFF2-40B4-BE49-F238E27FC236}">
                <a16:creationId xmlns:a16="http://schemas.microsoft.com/office/drawing/2014/main" xmlns="" id="{3AC6939E-A6F5-45C4-B429-1E475308B35D}"/>
              </a:ext>
            </a:extLst>
          </p:cNvPr>
          <p:cNvSpPr txBox="1"/>
          <p:nvPr/>
        </p:nvSpPr>
        <p:spPr bwMode="auto">
          <a:xfrm>
            <a:off x="2131280" y="1975989"/>
            <a:ext cx="5673289" cy="984885"/>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Nodes can be inexpensive commodity hardware….</a:t>
            </a:r>
          </a:p>
        </p:txBody>
      </p:sp>
      <p:cxnSp>
        <p:nvCxnSpPr>
          <p:cNvPr id="5" name="Straight Arrow Connector 4">
            <a:extLst>
              <a:ext uri="{FF2B5EF4-FFF2-40B4-BE49-F238E27FC236}">
                <a16:creationId xmlns:a16="http://schemas.microsoft.com/office/drawing/2014/main" xmlns="" id="{1E166E9A-A6D8-4551-B998-AA6476BC1031}"/>
              </a:ext>
            </a:extLst>
          </p:cNvPr>
          <p:cNvCxnSpPr/>
          <p:nvPr/>
        </p:nvCxnSpPr>
        <p:spPr bwMode="auto">
          <a:xfrm flipH="1">
            <a:off x="2457450" y="2990491"/>
            <a:ext cx="2626384" cy="517584"/>
          </a:xfrm>
          <a:prstGeom prst="straightConnector1">
            <a:avLst/>
          </a:prstGeom>
          <a:ln>
            <a:solidFill>
              <a:srgbClr val="2C451B"/>
            </a:solidFill>
            <a:headEnd type="none" w="med" len="med"/>
            <a:tailEnd type="triangle"/>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xmlns="" id="{8580A6CE-31B9-4A05-8330-E7BF77552197}"/>
              </a:ext>
            </a:extLst>
          </p:cNvPr>
          <p:cNvCxnSpPr/>
          <p:nvPr/>
        </p:nvCxnSpPr>
        <p:spPr bwMode="auto">
          <a:xfrm flipH="1">
            <a:off x="3600450" y="2990491"/>
            <a:ext cx="1483384" cy="517584"/>
          </a:xfrm>
          <a:prstGeom prst="straightConnector1">
            <a:avLst/>
          </a:prstGeom>
          <a:ln>
            <a:solidFill>
              <a:srgbClr val="2C451B"/>
            </a:solidFill>
            <a:headEnd type="none" w="med" len="med"/>
            <a:tailEnd type="triangle"/>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xmlns="" id="{4CFEAFCD-DBD0-442C-BB80-79FA20A8A552}"/>
              </a:ext>
            </a:extLst>
          </p:cNvPr>
          <p:cNvCxnSpPr>
            <a:cxnSpLocks/>
          </p:cNvCxnSpPr>
          <p:nvPr/>
        </p:nvCxnSpPr>
        <p:spPr bwMode="auto">
          <a:xfrm flipH="1">
            <a:off x="4695650" y="2982782"/>
            <a:ext cx="388184" cy="525293"/>
          </a:xfrm>
          <a:prstGeom prst="straightConnector1">
            <a:avLst/>
          </a:prstGeom>
          <a:ln>
            <a:solidFill>
              <a:srgbClr val="2C451B"/>
            </a:solidFill>
            <a:headEnd type="none" w="med" len="med"/>
            <a:tailEnd type="triangle"/>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xmlns="" id="{D4C04B96-FBF6-4F58-B67D-8C8A6675DF83}"/>
              </a:ext>
            </a:extLst>
          </p:cNvPr>
          <p:cNvCxnSpPr>
            <a:cxnSpLocks/>
          </p:cNvCxnSpPr>
          <p:nvPr/>
        </p:nvCxnSpPr>
        <p:spPr bwMode="auto">
          <a:xfrm>
            <a:off x="5083834" y="2982782"/>
            <a:ext cx="745466" cy="560518"/>
          </a:xfrm>
          <a:prstGeom prst="straightConnector1">
            <a:avLst/>
          </a:prstGeom>
          <a:ln>
            <a:solidFill>
              <a:srgbClr val="2C451B"/>
            </a:solidFill>
            <a:headEnd type="none" w="med" len="med"/>
            <a:tailEnd type="triangle"/>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xmlns="" id="{F1274AA5-5D0E-4900-A68F-38C4C4373548}"/>
              </a:ext>
            </a:extLst>
          </p:cNvPr>
          <p:cNvCxnSpPr/>
          <p:nvPr/>
        </p:nvCxnSpPr>
        <p:spPr bwMode="auto">
          <a:xfrm>
            <a:off x="5083834" y="2982782"/>
            <a:ext cx="2059916" cy="560518"/>
          </a:xfrm>
          <a:prstGeom prst="straightConnector1">
            <a:avLst/>
          </a:prstGeom>
          <a:ln>
            <a:solidFill>
              <a:srgbClr val="2C451B"/>
            </a:solidFill>
            <a:headEnd type="none" w="med" len="med"/>
            <a:tailEnd type="triangle"/>
          </a:ln>
          <a:scene3d>
            <a:camera prst="orthographicFront">
              <a:rot lat="0" lon="0" rev="0"/>
            </a:camera>
            <a:lightRig rig="glow" dir="tl">
              <a:rot lat="0" lon="0" rev="19800000"/>
            </a:lightRig>
          </a:scene3d>
          <a:sp3d prstMaterial="metal"/>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6121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4734B40-0BA1-4D7E-8CA0-BBAA268C5915}"/>
              </a:ext>
            </a:extLst>
          </p:cNvPr>
          <p:cNvSpPr>
            <a:spLocks noGrp="1"/>
          </p:cNvSpPr>
          <p:nvPr>
            <p:ph type="title"/>
          </p:nvPr>
        </p:nvSpPr>
        <p:spPr/>
        <p:txBody>
          <a:bodyPr/>
          <a:lstStyle/>
          <a:p>
            <a:r>
              <a:rPr lang="en-US" dirty="0"/>
              <a:t>Commodity Hardware</a:t>
            </a:r>
          </a:p>
        </p:txBody>
      </p:sp>
      <p:sp>
        <p:nvSpPr>
          <p:cNvPr id="5" name="Text Placeholder 4">
            <a:extLst>
              <a:ext uri="{FF2B5EF4-FFF2-40B4-BE49-F238E27FC236}">
                <a16:creationId xmlns:a16="http://schemas.microsoft.com/office/drawing/2014/main" xmlns="" id="{E691BA6B-CA93-4134-B038-695BDA48AF63}"/>
              </a:ext>
            </a:extLst>
          </p:cNvPr>
          <p:cNvSpPr>
            <a:spLocks noGrp="1"/>
          </p:cNvSpPr>
          <p:nvPr>
            <p:ph type="body" sz="quarter" idx="15"/>
          </p:nvPr>
        </p:nvSpPr>
        <p:spPr bwMode="auto">
          <a:xfrm>
            <a:off x="419818" y="754771"/>
            <a:ext cx="7837098" cy="3962400"/>
          </a:xfrm>
          <a:prstGeom prst="horizontalScroll">
            <a:avLst/>
          </a:prstGeom>
          <a:solidFill>
            <a:srgbClr val="C9E8FC"/>
          </a:solidFill>
          <a:ln>
            <a:solidFill>
              <a:srgbClr val="000000"/>
            </a:solidFill>
            <a:headEnd type="none" w="med" len="med"/>
            <a:tailEnd type="triangle" w="med" len="med"/>
          </a:ln>
          <a:effectLst/>
          <a:scene3d>
            <a:camera prst="orthographicFront"/>
            <a:lightRig rig="flat" dir="t">
              <a:rot lat="0" lon="0" rev="3600000"/>
            </a:lightRig>
          </a:scene3d>
          <a:sp3d prstMaterial="flat"/>
        </p:spPr>
        <p:style>
          <a:lnRef idx="0">
            <a:schemeClr val="accent1"/>
          </a:lnRef>
          <a:fillRef idx="3">
            <a:schemeClr val="accent1"/>
          </a:fillRef>
          <a:effectRef idx="3">
            <a:schemeClr val="accent1"/>
          </a:effectRef>
          <a:fontRef idx="minor">
            <a:schemeClr val="lt1"/>
          </a:fontRef>
        </p:style>
        <p:txBody>
          <a:bodyPr rtlCol="0" anchor="ctr"/>
          <a:lstStyle/>
          <a:p>
            <a:pPr algn="l"/>
            <a:r>
              <a:rPr lang="en-US" sz="2000" b="1" dirty="0">
                <a:solidFill>
                  <a:srgbClr val="000000"/>
                </a:solidFill>
              </a:rPr>
              <a:t>“Typical Vanilla” Storage Server…</a:t>
            </a:r>
          </a:p>
          <a:p>
            <a:pPr lvl="1" algn="l"/>
            <a:r>
              <a:rPr lang="en-US" sz="2000" dirty="0">
                <a:solidFill>
                  <a:srgbClr val="000000"/>
                </a:solidFill>
              </a:rPr>
              <a:t>8-16 cores, 16-96GB of RAM, 12-36TB disk</a:t>
            </a:r>
          </a:p>
          <a:p>
            <a:r>
              <a:rPr lang="en-US" sz="2000" dirty="0">
                <a:solidFill>
                  <a:srgbClr val="000000"/>
                </a:solidFill>
              </a:rPr>
              <a:t>~$3,000 a piece (rough estimate)</a:t>
            </a:r>
          </a:p>
          <a:p>
            <a:pPr algn="l"/>
            <a:r>
              <a:rPr lang="en-US" sz="2000" dirty="0">
                <a:solidFill>
                  <a:srgbClr val="000000"/>
                </a:solidFill>
              </a:rPr>
              <a:t>Generally, at the same price-point, servers are twice as capable today as they were 3-5 years ago – on every single dimension.</a:t>
            </a:r>
          </a:p>
        </p:txBody>
      </p:sp>
    </p:spTree>
    <p:extLst>
      <p:ext uri="{BB962C8B-B14F-4D97-AF65-F5344CB8AC3E}">
        <p14:creationId xmlns:p14="http://schemas.microsoft.com/office/powerpoint/2010/main" val="49921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4734B40-0BA1-4D7E-8CA0-BBAA268C5915}"/>
              </a:ext>
            </a:extLst>
          </p:cNvPr>
          <p:cNvSpPr>
            <a:spLocks noGrp="1"/>
          </p:cNvSpPr>
          <p:nvPr>
            <p:ph type="title"/>
          </p:nvPr>
        </p:nvSpPr>
        <p:spPr/>
        <p:txBody>
          <a:bodyPr/>
          <a:lstStyle/>
          <a:p>
            <a:r>
              <a:rPr lang="en-US" sz="3600" dirty="0"/>
              <a:t>Realizing Cost Savings with Distributed Data</a:t>
            </a:r>
          </a:p>
        </p:txBody>
      </p:sp>
      <p:pic>
        <p:nvPicPr>
          <p:cNvPr id="7" name="Content Placeholder 2">
            <a:extLst>
              <a:ext uri="{FF2B5EF4-FFF2-40B4-BE49-F238E27FC236}">
                <a16:creationId xmlns:a16="http://schemas.microsoft.com/office/drawing/2014/main" xmlns="" id="{C6B91279-AAE3-42E2-A7EF-5B38C8E8C36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691441" y="718557"/>
            <a:ext cx="3410309" cy="4206048"/>
          </a:xfrm>
          <a:prstGeom prst="rect">
            <a:avLst/>
          </a:prstGeom>
        </p:spPr>
      </p:pic>
    </p:spTree>
    <p:extLst>
      <p:ext uri="{BB962C8B-B14F-4D97-AF65-F5344CB8AC3E}">
        <p14:creationId xmlns:p14="http://schemas.microsoft.com/office/powerpoint/2010/main" val="2958159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The term “data lake” is an approach to big data architecture that is not constrained by typical, relational database. It separates computing and data storage and it provides more flexibility and lower storage costs. In this video we discuss what data lakes are in more detail.</a:t>
            </a:r>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7003868" y="1317681"/>
            <a:ext cx="1846660" cy="3419076"/>
          </a:xfrm>
        </p:spPr>
        <p:txBody>
          <a:bodyPr/>
          <a:lstStyle/>
          <a:p>
            <a:r>
              <a:rPr lang="en-US" u="sng" dirty="0"/>
              <a:t>Agenda:</a:t>
            </a:r>
          </a:p>
          <a:p>
            <a:pPr marL="171450" indent="-171450">
              <a:buFont typeface="Arial" panose="020B0604020202020204" pitchFamily="34" charset="0"/>
              <a:buChar char="•"/>
            </a:pPr>
            <a:r>
              <a:rPr lang="en-US" dirty="0"/>
              <a:t>Flexible role of Structure in a Data Lake</a:t>
            </a:r>
          </a:p>
          <a:p>
            <a:pPr marL="171450" indent="-171450">
              <a:buFont typeface="Arial" panose="020B0604020202020204" pitchFamily="34" charset="0"/>
              <a:buChar char="•"/>
            </a:pPr>
            <a:r>
              <a:rPr lang="en-US" dirty="0"/>
              <a:t>How Data Lakes often Complement Data Warehouses</a:t>
            </a:r>
          </a:p>
          <a:p>
            <a:pPr marL="171450" indent="-171450">
              <a:buFont typeface="Arial" panose="020B0604020202020204" pitchFamily="34" charset="0"/>
              <a:buChar char="•"/>
            </a:pPr>
            <a:r>
              <a:rPr lang="en-US" dirty="0"/>
              <a:t>Example Ecosystems</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Video 3: Introduction to Data Lakes</a:t>
            </a:r>
          </a:p>
        </p:txBody>
      </p:sp>
    </p:spTree>
    <p:extLst>
      <p:ext uri="{BB962C8B-B14F-4D97-AF65-F5344CB8AC3E}">
        <p14:creationId xmlns:p14="http://schemas.microsoft.com/office/powerpoint/2010/main" val="167239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404FE97-7100-47ED-B071-51DEB349084F}"/>
              </a:ext>
            </a:extLst>
          </p:cNvPr>
          <p:cNvSpPr txBox="1"/>
          <p:nvPr/>
        </p:nvSpPr>
        <p:spPr bwMode="auto">
          <a:xfrm>
            <a:off x="6031301" y="2053959"/>
            <a:ext cx="1995578" cy="323165"/>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One of many possible configurations…</a:t>
            </a:r>
          </a:p>
        </p:txBody>
      </p:sp>
      <p:sp>
        <p:nvSpPr>
          <p:cNvPr id="2" name="Text Placeholder 1">
            <a:extLst>
              <a:ext uri="{FF2B5EF4-FFF2-40B4-BE49-F238E27FC236}">
                <a16:creationId xmlns:a16="http://schemas.microsoft.com/office/drawing/2014/main" xmlns="" id="{11E66428-FA7E-4C57-9430-DDCFC3368D7C}"/>
              </a:ext>
            </a:extLst>
          </p:cNvPr>
          <p:cNvSpPr>
            <a:spLocks noGrp="1"/>
          </p:cNvSpPr>
          <p:nvPr>
            <p:ph type="body" sz="quarter" idx="15"/>
          </p:nvPr>
        </p:nvSpPr>
        <p:spPr>
          <a:xfrm>
            <a:off x="257354" y="754771"/>
            <a:ext cx="4733026" cy="3962400"/>
          </a:xfrm>
        </p:spPr>
        <p:txBody>
          <a:bodyPr/>
          <a:lstStyle/>
          <a:p>
            <a:pPr marL="0" indent="0">
              <a:buNone/>
            </a:pPr>
            <a:r>
              <a:rPr lang="en-US" dirty="0"/>
              <a:t>An approach to big data architecture that separates computing and data storage.</a:t>
            </a:r>
          </a:p>
          <a:p>
            <a:pPr marL="0" indent="0">
              <a:buNone/>
            </a:pPr>
            <a:r>
              <a:rPr lang="en-US" dirty="0"/>
              <a:t>Compared to relational databases, it provides more flexibility and lower storage costs.</a:t>
            </a:r>
          </a:p>
        </p:txBody>
      </p:sp>
      <p:sp>
        <p:nvSpPr>
          <p:cNvPr id="4" name="Title 3">
            <a:extLst>
              <a:ext uri="{FF2B5EF4-FFF2-40B4-BE49-F238E27FC236}">
                <a16:creationId xmlns:a16="http://schemas.microsoft.com/office/drawing/2014/main" xmlns="" id="{30963ECD-8729-42FE-803B-CE2A97651C54}"/>
              </a:ext>
            </a:extLst>
          </p:cNvPr>
          <p:cNvSpPr>
            <a:spLocks noGrp="1"/>
          </p:cNvSpPr>
          <p:nvPr>
            <p:ph type="title"/>
          </p:nvPr>
        </p:nvSpPr>
        <p:spPr/>
        <p:txBody>
          <a:bodyPr/>
          <a:lstStyle/>
          <a:p>
            <a:r>
              <a:rPr lang="en-US" dirty="0"/>
              <a:t>Data Lakes</a:t>
            </a:r>
          </a:p>
        </p:txBody>
      </p:sp>
      <p:pic>
        <p:nvPicPr>
          <p:cNvPr id="1026" name="Picture 2" descr="Related image">
            <a:extLst>
              <a:ext uri="{FF2B5EF4-FFF2-40B4-BE49-F238E27FC236}">
                <a16:creationId xmlns:a16="http://schemas.microsoft.com/office/drawing/2014/main" xmlns="" id="{BF7384C2-E087-4D28-B5D3-8A4F24EB8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381" y="2099065"/>
            <a:ext cx="4077419" cy="2783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E46AD02C-E5FC-46B6-A422-4D62E1A5A1D2}"/>
              </a:ext>
            </a:extLst>
          </p:cNvPr>
          <p:cNvSpPr txBox="1"/>
          <p:nvPr/>
        </p:nvSpPr>
        <p:spPr bwMode="auto">
          <a:xfrm>
            <a:off x="6820619" y="4919077"/>
            <a:ext cx="1995578" cy="76944"/>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Image from IMGBIN and free for non-commercial use.</a:t>
            </a:r>
          </a:p>
        </p:txBody>
      </p:sp>
    </p:spTree>
    <p:extLst>
      <p:ext uri="{BB962C8B-B14F-4D97-AF65-F5344CB8AC3E}">
        <p14:creationId xmlns:p14="http://schemas.microsoft.com/office/powerpoint/2010/main" val="2449611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9AAEBA1-F13E-42B8-8081-B3B668D4DB7A}"/>
              </a:ext>
            </a:extLst>
          </p:cNvPr>
          <p:cNvSpPr>
            <a:spLocks noGrp="1"/>
          </p:cNvSpPr>
          <p:nvPr>
            <p:ph type="body" sz="quarter" idx="15"/>
          </p:nvPr>
        </p:nvSpPr>
        <p:spPr>
          <a:xfrm>
            <a:off x="483080" y="849343"/>
            <a:ext cx="7919049" cy="1140484"/>
          </a:xfrm>
        </p:spPr>
        <p:style>
          <a:lnRef idx="1">
            <a:schemeClr val="dk1"/>
          </a:lnRef>
          <a:fillRef idx="2">
            <a:schemeClr val="dk1"/>
          </a:fillRef>
          <a:effectRef idx="1">
            <a:schemeClr val="dk1"/>
          </a:effectRef>
          <a:fontRef idx="minor">
            <a:schemeClr val="dk1"/>
          </a:fontRef>
        </p:style>
        <p:txBody>
          <a:bodyPr/>
          <a:lstStyle/>
          <a:p>
            <a:pPr marL="0" indent="0" algn="ctr">
              <a:buNone/>
            </a:pPr>
            <a:r>
              <a:rPr lang="en-US" dirty="0"/>
              <a:t>Data lakes can be summarized as  </a:t>
            </a:r>
            <a:br>
              <a:rPr lang="en-US" dirty="0"/>
            </a:br>
            <a:r>
              <a:rPr lang="en-US" dirty="0"/>
              <a:t>“</a:t>
            </a:r>
            <a:r>
              <a:rPr lang="en-US" i="1" dirty="0"/>
              <a:t>store now, analyze later”  </a:t>
            </a:r>
            <a:r>
              <a:rPr lang="en-US" sz="1600" i="1" dirty="0"/>
              <a:t>(Ori Rafael for Sisense)</a:t>
            </a:r>
            <a:endParaRPr lang="en-US" sz="1600" dirty="0"/>
          </a:p>
        </p:txBody>
      </p:sp>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dirty="0"/>
              <a:t>Data Storage – Structure not Required</a:t>
            </a:r>
          </a:p>
        </p:txBody>
      </p:sp>
      <p:sp>
        <p:nvSpPr>
          <p:cNvPr id="5" name="TextBox 4">
            <a:extLst>
              <a:ext uri="{FF2B5EF4-FFF2-40B4-BE49-F238E27FC236}">
                <a16:creationId xmlns:a16="http://schemas.microsoft.com/office/drawing/2014/main" xmlns="" id="{884DA67C-5A8A-4C1B-BCF0-5C22D1774340}"/>
              </a:ext>
            </a:extLst>
          </p:cNvPr>
          <p:cNvSpPr txBox="1"/>
          <p:nvPr/>
        </p:nvSpPr>
        <p:spPr bwMode="auto">
          <a:xfrm>
            <a:off x="833887" y="2340465"/>
            <a:ext cx="2996241" cy="1107996"/>
          </a:xfrm>
          <a:prstGeom prst="rect">
            <a:avLst/>
          </a:prstGeom>
          <a:solidFill>
            <a:srgbClr val="336699"/>
          </a:solid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Data Lakes do not have the natural structure requirements of a relational database solution.</a:t>
            </a:r>
          </a:p>
        </p:txBody>
      </p:sp>
      <p:sp>
        <p:nvSpPr>
          <p:cNvPr id="6" name="TextBox 5">
            <a:extLst>
              <a:ext uri="{FF2B5EF4-FFF2-40B4-BE49-F238E27FC236}">
                <a16:creationId xmlns:a16="http://schemas.microsoft.com/office/drawing/2014/main" xmlns="" id="{B69BA934-6C5F-4826-8D83-2D67C66650AC}"/>
              </a:ext>
            </a:extLst>
          </p:cNvPr>
          <p:cNvSpPr txBox="1"/>
          <p:nvPr/>
        </p:nvSpPr>
        <p:spPr bwMode="auto">
          <a:xfrm>
            <a:off x="5023450" y="2340464"/>
            <a:ext cx="2996241" cy="1107996"/>
          </a:xfrm>
          <a:prstGeom prst="rect">
            <a:avLst/>
          </a:prstGeom>
          <a:ln/>
        </p:spPr>
        <p:style>
          <a:lnRef idx="1">
            <a:schemeClr val="accent2"/>
          </a:lnRef>
          <a:fillRef idx="3">
            <a:schemeClr val="accent2"/>
          </a:fillRef>
          <a:effectRef idx="2">
            <a:schemeClr val="accent2"/>
          </a:effectRef>
          <a:fontRef idx="minor">
            <a:schemeClr val="lt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Some type of structure is still necessary for almost any analyses!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a:ea typeface="+mn-ea"/>
              <a:cs typeface="+mn-cs"/>
            </a:endParaRPr>
          </a:p>
        </p:txBody>
      </p:sp>
      <p:sp>
        <p:nvSpPr>
          <p:cNvPr id="8" name="Thought Bubble: Cloud 7">
            <a:extLst>
              <a:ext uri="{FF2B5EF4-FFF2-40B4-BE49-F238E27FC236}">
                <a16:creationId xmlns:a16="http://schemas.microsoft.com/office/drawing/2014/main" xmlns="" id="{C360927D-E5A8-4B54-A5F7-76BF3B3613A0}"/>
              </a:ext>
            </a:extLst>
          </p:cNvPr>
          <p:cNvSpPr/>
          <p:nvPr/>
        </p:nvSpPr>
        <p:spPr>
          <a:xfrm>
            <a:off x="989162" y="3709358"/>
            <a:ext cx="2467155" cy="1000665"/>
          </a:xfrm>
          <a:prstGeom prst="cloudCallout">
            <a:avLst>
              <a:gd name="adj1" fmla="val -70950"/>
              <a:gd name="adj2" fmla="val 63649"/>
            </a:avLst>
          </a:prstGeom>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Franklin Gothic Book"/>
                <a:ea typeface="+mn-ea"/>
                <a:cs typeface="+mn-cs"/>
              </a:rPr>
              <a:t>I’ll skip those expensive ETL processes!</a:t>
            </a:r>
          </a:p>
        </p:txBody>
      </p:sp>
      <p:sp>
        <p:nvSpPr>
          <p:cNvPr id="9" name="Speech Bubble: Rectangle with Corners Rounded 8">
            <a:extLst>
              <a:ext uri="{FF2B5EF4-FFF2-40B4-BE49-F238E27FC236}">
                <a16:creationId xmlns:a16="http://schemas.microsoft.com/office/drawing/2014/main" xmlns="" id="{C2F62632-B706-46C2-ABDD-EAFB88D94A99}"/>
              </a:ext>
            </a:extLst>
          </p:cNvPr>
          <p:cNvSpPr/>
          <p:nvPr/>
        </p:nvSpPr>
        <p:spPr>
          <a:xfrm>
            <a:off x="5229046" y="3674881"/>
            <a:ext cx="2585048" cy="1063896"/>
          </a:xfrm>
          <a:prstGeom prst="wedgeRoundRectCallout">
            <a:avLst>
              <a:gd name="adj1" fmla="val 67267"/>
              <a:gd name="adj2" fmla="val 72771"/>
              <a:gd name="adj3" fmla="val 16667"/>
            </a:avLst>
          </a:prstGeom>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Franklin Gothic Book"/>
                <a:ea typeface="+mn-ea"/>
                <a:cs typeface="+mn-cs"/>
              </a:rPr>
              <a:t>You’re only putting off ETL processes until you understand what you have and how to analyze it.</a:t>
            </a:r>
          </a:p>
        </p:txBody>
      </p:sp>
    </p:spTree>
    <p:extLst>
      <p:ext uri="{BB962C8B-B14F-4D97-AF65-F5344CB8AC3E}">
        <p14:creationId xmlns:p14="http://schemas.microsoft.com/office/powerpoint/2010/main" val="216129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BC8644D-E094-4F70-8C9B-6FA531F24803}"/>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1</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3" name="Title 2">
            <a:extLst>
              <a:ext uri="{FF2B5EF4-FFF2-40B4-BE49-F238E27FC236}">
                <a16:creationId xmlns:a16="http://schemas.microsoft.com/office/drawing/2014/main" xmlns="" id="{C52BD65C-3ABE-490A-9027-D2733EE39E8A}"/>
              </a:ext>
            </a:extLst>
          </p:cNvPr>
          <p:cNvSpPr>
            <a:spLocks noGrp="1"/>
          </p:cNvSpPr>
          <p:nvPr>
            <p:ph type="title"/>
          </p:nvPr>
        </p:nvSpPr>
        <p:spPr/>
        <p:txBody>
          <a:bodyPr/>
          <a:lstStyle/>
          <a:p>
            <a:r>
              <a:rPr lang="en-US" dirty="0"/>
              <a:t>Data Storage Landscape</a:t>
            </a:r>
          </a:p>
        </p:txBody>
      </p:sp>
      <p:sp>
        <p:nvSpPr>
          <p:cNvPr id="17" name="Rectangle 16">
            <a:extLst>
              <a:ext uri="{FF2B5EF4-FFF2-40B4-BE49-F238E27FC236}">
                <a16:creationId xmlns:a16="http://schemas.microsoft.com/office/drawing/2014/main" xmlns="" id="{8450F149-7BB1-4AF7-9180-068C5E5CBCDC}"/>
              </a:ext>
            </a:extLst>
          </p:cNvPr>
          <p:cNvSpPr/>
          <p:nvPr/>
        </p:nvSpPr>
        <p:spPr>
          <a:xfrm>
            <a:off x="2760545" y="877528"/>
            <a:ext cx="1922068" cy="589421"/>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Operational </a:t>
            </a:r>
            <a:b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Needs</a:t>
            </a:r>
          </a:p>
        </p:txBody>
      </p:sp>
      <p:sp>
        <p:nvSpPr>
          <p:cNvPr id="19" name="Rectangle 18">
            <a:extLst>
              <a:ext uri="{FF2B5EF4-FFF2-40B4-BE49-F238E27FC236}">
                <a16:creationId xmlns:a16="http://schemas.microsoft.com/office/drawing/2014/main" xmlns="" id="{F338848A-EAB6-49C8-9DA4-FE57087AF921}"/>
              </a:ext>
            </a:extLst>
          </p:cNvPr>
          <p:cNvSpPr/>
          <p:nvPr/>
        </p:nvSpPr>
        <p:spPr>
          <a:xfrm>
            <a:off x="2270494" y="3198313"/>
            <a:ext cx="5206937" cy="1447078"/>
          </a:xfrm>
          <a:prstGeom prst="rect">
            <a:avLst/>
          </a:prstGeom>
          <a:gradFill flip="none" rotWithShape="1">
            <a:gsLst>
              <a:gs pos="50000">
                <a:srgbClr val="689EC0"/>
              </a:gs>
              <a:gs pos="0">
                <a:srgbClr val="CBEAFD"/>
              </a:gs>
              <a:gs pos="100000">
                <a:srgbClr val="045282"/>
              </a:gs>
            </a:gsLst>
            <a:lin ang="0" scaled="1"/>
            <a:tileRect/>
          </a:gradFill>
          <a:ln w="28575" cap="flat" cmpd="sng" algn="ctr">
            <a:solidFill>
              <a:srgbClr val="045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71588B57-BC52-4F7E-8812-C71040279C0E}"/>
              </a:ext>
            </a:extLst>
          </p:cNvPr>
          <p:cNvSpPr/>
          <p:nvPr/>
        </p:nvSpPr>
        <p:spPr>
          <a:xfrm>
            <a:off x="5088211" y="3292186"/>
            <a:ext cx="2146632" cy="1259329"/>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Data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Lakes</a:t>
            </a:r>
          </a:p>
        </p:txBody>
      </p:sp>
      <p:sp>
        <p:nvSpPr>
          <p:cNvPr id="21" name="Rectangle 20">
            <a:extLst>
              <a:ext uri="{FF2B5EF4-FFF2-40B4-BE49-F238E27FC236}">
                <a16:creationId xmlns:a16="http://schemas.microsoft.com/office/drawing/2014/main" xmlns="" id="{111B1E2D-6C0A-4AC8-A8AC-A159B384F1B8}"/>
              </a:ext>
            </a:extLst>
          </p:cNvPr>
          <p:cNvSpPr/>
          <p:nvPr/>
        </p:nvSpPr>
        <p:spPr>
          <a:xfrm>
            <a:off x="2648263" y="3585529"/>
            <a:ext cx="2146632" cy="67264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Alternative Data Stores</a:t>
            </a:r>
          </a:p>
        </p:txBody>
      </p:sp>
      <p:sp>
        <p:nvSpPr>
          <p:cNvPr id="22" name="Rectangle 21">
            <a:extLst>
              <a:ext uri="{FF2B5EF4-FFF2-40B4-BE49-F238E27FC236}">
                <a16:creationId xmlns:a16="http://schemas.microsoft.com/office/drawing/2014/main" xmlns="" id="{4216F77D-0199-437E-A2A6-D623589FBBA4}"/>
              </a:ext>
            </a:extLst>
          </p:cNvPr>
          <p:cNvSpPr/>
          <p:nvPr/>
        </p:nvSpPr>
        <p:spPr>
          <a:xfrm rot="16200000">
            <a:off x="1185618" y="3583964"/>
            <a:ext cx="1447078" cy="675776"/>
          </a:xfrm>
          <a:prstGeom prst="rect">
            <a:avLst/>
          </a:prstGeom>
          <a:solidFill>
            <a:srgbClr val="045282"/>
          </a:solidFill>
          <a:ln w="28575" cap="flat" cmpd="sng" algn="ctr">
            <a:solidFill>
              <a:srgbClr val="04528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Non-Relational Technologies</a:t>
            </a:r>
          </a:p>
        </p:txBody>
      </p:sp>
      <p:sp>
        <p:nvSpPr>
          <p:cNvPr id="23" name="Rectangle 22">
            <a:extLst>
              <a:ext uri="{FF2B5EF4-FFF2-40B4-BE49-F238E27FC236}">
                <a16:creationId xmlns:a16="http://schemas.microsoft.com/office/drawing/2014/main" xmlns="" id="{A7D34237-C457-4E0E-9AF7-3A63207B8D7E}"/>
              </a:ext>
            </a:extLst>
          </p:cNvPr>
          <p:cNvSpPr/>
          <p:nvPr/>
        </p:nvSpPr>
        <p:spPr>
          <a:xfrm>
            <a:off x="2240927" y="1587088"/>
            <a:ext cx="5236505" cy="1443705"/>
          </a:xfrm>
          <a:prstGeom prst="rect">
            <a:avLst/>
          </a:prstGeom>
          <a:gradFill flip="none" rotWithShape="1">
            <a:gsLst>
              <a:gs pos="50000">
                <a:srgbClr val="789366"/>
              </a:gs>
              <a:gs pos="0">
                <a:srgbClr val="C4E1B1"/>
              </a:gs>
              <a:gs pos="100000">
                <a:srgbClr val="2C451B"/>
              </a:gs>
            </a:gsLst>
            <a:lin ang="0" scaled="1"/>
            <a:tileRect/>
          </a:gradFill>
          <a:ln w="28575" cap="flat" cmpd="sng" algn="ctr">
            <a:solidFill>
              <a:srgbClr val="2C451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xmlns="" id="{9CB232A4-55E0-429D-868F-3AD30F94E3C4}"/>
              </a:ext>
            </a:extLst>
          </p:cNvPr>
          <p:cNvSpPr/>
          <p:nvPr/>
        </p:nvSpPr>
        <p:spPr>
          <a:xfrm>
            <a:off x="5129382" y="1750475"/>
            <a:ext cx="2146632" cy="832903"/>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Data </a:t>
            </a:r>
            <a:b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Warehouses</a:t>
            </a:r>
          </a:p>
        </p:txBody>
      </p:sp>
      <p:sp>
        <p:nvSpPr>
          <p:cNvPr id="25" name="Rectangle 24">
            <a:extLst>
              <a:ext uri="{FF2B5EF4-FFF2-40B4-BE49-F238E27FC236}">
                <a16:creationId xmlns:a16="http://schemas.microsoft.com/office/drawing/2014/main" xmlns="" id="{8D431FA7-EB17-41E5-917F-0FCD269A7796}"/>
              </a:ext>
            </a:extLst>
          </p:cNvPr>
          <p:cNvSpPr/>
          <p:nvPr/>
        </p:nvSpPr>
        <p:spPr>
          <a:xfrm>
            <a:off x="2611839" y="1810042"/>
            <a:ext cx="2146632" cy="773336"/>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Transactional Databases</a:t>
            </a:r>
          </a:p>
        </p:txBody>
      </p:sp>
      <p:sp>
        <p:nvSpPr>
          <p:cNvPr id="26" name="Rectangle 25">
            <a:extLst>
              <a:ext uri="{FF2B5EF4-FFF2-40B4-BE49-F238E27FC236}">
                <a16:creationId xmlns:a16="http://schemas.microsoft.com/office/drawing/2014/main" xmlns="" id="{79F62CF1-00DA-4BD7-A350-CF7BBCC5F545}"/>
              </a:ext>
            </a:extLst>
          </p:cNvPr>
          <p:cNvSpPr/>
          <p:nvPr/>
        </p:nvSpPr>
        <p:spPr>
          <a:xfrm rot="16200000">
            <a:off x="1177463" y="1971053"/>
            <a:ext cx="1443704" cy="675776"/>
          </a:xfrm>
          <a:prstGeom prst="rect">
            <a:avLst/>
          </a:prstGeom>
          <a:solidFill>
            <a:srgbClr val="2C451B"/>
          </a:solidFill>
          <a:ln w="28575" cap="flat" cmpd="sng" algn="ctr">
            <a:solidFill>
              <a:srgbClr val="2C451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Relational Databases</a:t>
            </a:r>
          </a:p>
        </p:txBody>
      </p:sp>
      <p:sp>
        <p:nvSpPr>
          <p:cNvPr id="27" name="Rectangle 26">
            <a:extLst>
              <a:ext uri="{FF2B5EF4-FFF2-40B4-BE49-F238E27FC236}">
                <a16:creationId xmlns:a16="http://schemas.microsoft.com/office/drawing/2014/main" xmlns="" id="{AD8D1E04-084F-4E08-9191-4558761EDB1F}"/>
              </a:ext>
            </a:extLst>
          </p:cNvPr>
          <p:cNvSpPr/>
          <p:nvPr/>
        </p:nvSpPr>
        <p:spPr>
          <a:xfrm>
            <a:off x="2760545" y="877529"/>
            <a:ext cx="1922068" cy="3893576"/>
          </a:xfrm>
          <a:prstGeom prst="rect">
            <a:avLst/>
          </a:prstGeom>
          <a:noFill/>
          <a:ln w="28575" cap="flat" cmpd="sng" algn="ctr">
            <a:solidFill>
              <a:sysClr val="windowText" lastClr="000000"/>
            </a:solidFill>
            <a:prstDash val="lg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xmlns="" id="{843139EC-D5F1-4E92-BFE5-8FFA13658031}"/>
              </a:ext>
            </a:extLst>
          </p:cNvPr>
          <p:cNvSpPr/>
          <p:nvPr/>
        </p:nvSpPr>
        <p:spPr>
          <a:xfrm>
            <a:off x="5200493" y="877528"/>
            <a:ext cx="1922068" cy="589421"/>
          </a:xfrm>
          <a:prstGeom prst="rect">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Analytical </a:t>
            </a:r>
            <a:b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br>
            <a:r>
              <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rPr>
              <a:t>Needs</a:t>
            </a:r>
          </a:p>
        </p:txBody>
      </p:sp>
      <p:sp>
        <p:nvSpPr>
          <p:cNvPr id="30" name="Rectangle 29">
            <a:extLst>
              <a:ext uri="{FF2B5EF4-FFF2-40B4-BE49-F238E27FC236}">
                <a16:creationId xmlns:a16="http://schemas.microsoft.com/office/drawing/2014/main" xmlns="" id="{6DC6D3DB-FDCB-4739-850A-AD541D1EFB9C}"/>
              </a:ext>
            </a:extLst>
          </p:cNvPr>
          <p:cNvSpPr/>
          <p:nvPr/>
        </p:nvSpPr>
        <p:spPr>
          <a:xfrm>
            <a:off x="5200493" y="877529"/>
            <a:ext cx="1922068" cy="3893576"/>
          </a:xfrm>
          <a:prstGeom prst="rect">
            <a:avLst/>
          </a:prstGeom>
          <a:noFill/>
          <a:ln w="28575" cap="flat" cmpd="sng" algn="ctr">
            <a:solidFill>
              <a:sysClr val="windowText" lastClr="000000"/>
            </a:solidFill>
            <a:prstDash val="lg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32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B21F9868-10B6-417D-842F-9CBB35DB2860}"/>
              </a:ext>
            </a:extLst>
          </p:cNvPr>
          <p:cNvSpPr>
            <a:spLocks noGrp="1"/>
          </p:cNvSpPr>
          <p:nvPr>
            <p:ph type="body" sz="quarter" idx="15"/>
          </p:nvPr>
        </p:nvSpPr>
        <p:spPr>
          <a:xfrm>
            <a:off x="799382" y="3319104"/>
            <a:ext cx="3548331" cy="1514295"/>
          </a:xfrm>
        </p:spPr>
        <p:style>
          <a:lnRef idx="1">
            <a:schemeClr val="dk1"/>
          </a:lnRef>
          <a:fillRef idx="2">
            <a:schemeClr val="dk1"/>
          </a:fillRef>
          <a:effectRef idx="1">
            <a:schemeClr val="dk1"/>
          </a:effectRef>
          <a:fontRef idx="minor">
            <a:schemeClr val="dk1"/>
          </a:fontRef>
        </p:style>
        <p:txBody>
          <a:bodyPr/>
          <a:lstStyle/>
          <a:p>
            <a:pPr marL="0" indent="0">
              <a:buNone/>
            </a:pPr>
            <a:r>
              <a:rPr lang="en-US" sz="2400" dirty="0"/>
              <a:t>Truths about Structure…</a:t>
            </a:r>
          </a:p>
          <a:p>
            <a:r>
              <a:rPr lang="en-US" sz="2400" dirty="0"/>
              <a:t>Valuable</a:t>
            </a:r>
          </a:p>
          <a:p>
            <a:r>
              <a:rPr lang="en-US" sz="2400" dirty="0"/>
              <a:t>Expensive</a:t>
            </a:r>
          </a:p>
        </p:txBody>
      </p:sp>
      <p:sp>
        <p:nvSpPr>
          <p:cNvPr id="4" name="Title 3">
            <a:extLst>
              <a:ext uri="{FF2B5EF4-FFF2-40B4-BE49-F238E27FC236}">
                <a16:creationId xmlns:a16="http://schemas.microsoft.com/office/drawing/2014/main" xmlns="" id="{1C46A333-99D6-4ED2-B1C8-DC235A587104}"/>
              </a:ext>
            </a:extLst>
          </p:cNvPr>
          <p:cNvSpPr>
            <a:spLocks noGrp="1"/>
          </p:cNvSpPr>
          <p:nvPr>
            <p:ph type="title"/>
          </p:nvPr>
        </p:nvSpPr>
        <p:spPr/>
        <p:txBody>
          <a:bodyPr/>
          <a:lstStyle/>
          <a:p>
            <a:r>
              <a:rPr lang="en-US" dirty="0"/>
              <a:t>Reality of Structure in a Data Lake</a:t>
            </a:r>
          </a:p>
        </p:txBody>
      </p:sp>
      <p:pic>
        <p:nvPicPr>
          <p:cNvPr id="5" name="Picture 4">
            <a:extLst>
              <a:ext uri="{FF2B5EF4-FFF2-40B4-BE49-F238E27FC236}">
                <a16:creationId xmlns:a16="http://schemas.microsoft.com/office/drawing/2014/main" xmlns="" id="{83170B0B-2AB1-4BD0-99EC-A325AE8B1798}"/>
              </a:ext>
            </a:extLst>
          </p:cNvPr>
          <p:cNvPicPr>
            <a:picLocks noChangeAspect="1"/>
          </p:cNvPicPr>
          <p:nvPr/>
        </p:nvPicPr>
        <p:blipFill>
          <a:blip r:embed="rId3"/>
          <a:stretch>
            <a:fillRect/>
          </a:stretch>
        </p:blipFill>
        <p:spPr>
          <a:xfrm>
            <a:off x="180436" y="695414"/>
            <a:ext cx="8887364" cy="1403680"/>
          </a:xfrm>
          <a:prstGeom prst="rect">
            <a:avLst/>
          </a:prstGeom>
        </p:spPr>
      </p:pic>
      <p:sp>
        <p:nvSpPr>
          <p:cNvPr id="6" name="Arrow: Left-Right 5">
            <a:extLst>
              <a:ext uri="{FF2B5EF4-FFF2-40B4-BE49-F238E27FC236}">
                <a16:creationId xmlns:a16="http://schemas.microsoft.com/office/drawing/2014/main" xmlns="" id="{A7F60675-97E1-4026-A86A-B73B1548C8FD}"/>
              </a:ext>
            </a:extLst>
          </p:cNvPr>
          <p:cNvSpPr/>
          <p:nvPr/>
        </p:nvSpPr>
        <p:spPr>
          <a:xfrm>
            <a:off x="224287" y="2205087"/>
            <a:ext cx="8843513" cy="770627"/>
          </a:xfrm>
          <a:prstGeom prst="leftRightArrow">
            <a:avLst/>
          </a:prstGeom>
          <a:solidFill>
            <a:schemeClr val="accent1"/>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Spectrum of Structure</a:t>
            </a:r>
          </a:p>
        </p:txBody>
      </p:sp>
      <p:sp>
        <p:nvSpPr>
          <p:cNvPr id="7" name="TextBox 6">
            <a:extLst>
              <a:ext uri="{FF2B5EF4-FFF2-40B4-BE49-F238E27FC236}">
                <a16:creationId xmlns:a16="http://schemas.microsoft.com/office/drawing/2014/main" xmlns="" id="{081D3573-BFDF-407C-8C1A-02C7BED2861F}"/>
              </a:ext>
            </a:extLst>
          </p:cNvPr>
          <p:cNvSpPr txBox="1"/>
          <p:nvPr/>
        </p:nvSpPr>
        <p:spPr bwMode="auto">
          <a:xfrm>
            <a:off x="7637252" y="2846829"/>
            <a:ext cx="983412"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High Structured</a:t>
            </a:r>
          </a:p>
        </p:txBody>
      </p:sp>
      <p:sp>
        <p:nvSpPr>
          <p:cNvPr id="8" name="TextBox 7">
            <a:extLst>
              <a:ext uri="{FF2B5EF4-FFF2-40B4-BE49-F238E27FC236}">
                <a16:creationId xmlns:a16="http://schemas.microsoft.com/office/drawing/2014/main" xmlns="" id="{5B4B60AA-DAAC-446B-AB99-4F49B5D5F739}"/>
              </a:ext>
            </a:extLst>
          </p:cNvPr>
          <p:cNvSpPr txBox="1"/>
          <p:nvPr/>
        </p:nvSpPr>
        <p:spPr bwMode="auto">
          <a:xfrm>
            <a:off x="635478" y="2846829"/>
            <a:ext cx="1331344"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Raw &amp; Unstructured</a:t>
            </a:r>
          </a:p>
        </p:txBody>
      </p:sp>
      <p:sp>
        <p:nvSpPr>
          <p:cNvPr id="9" name="TextBox 8">
            <a:extLst>
              <a:ext uri="{FF2B5EF4-FFF2-40B4-BE49-F238E27FC236}">
                <a16:creationId xmlns:a16="http://schemas.microsoft.com/office/drawing/2014/main" xmlns="" id="{1952770E-7FC9-440C-BF29-B947FEDE4DB7}"/>
              </a:ext>
            </a:extLst>
          </p:cNvPr>
          <p:cNvSpPr txBox="1"/>
          <p:nvPr/>
        </p:nvSpPr>
        <p:spPr bwMode="auto">
          <a:xfrm>
            <a:off x="3904020" y="2846829"/>
            <a:ext cx="1331344" cy="169277"/>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Semi-Structured</a:t>
            </a:r>
          </a:p>
        </p:txBody>
      </p:sp>
      <p:sp>
        <p:nvSpPr>
          <p:cNvPr id="10" name="Rectangle 9">
            <a:extLst>
              <a:ext uri="{FF2B5EF4-FFF2-40B4-BE49-F238E27FC236}">
                <a16:creationId xmlns:a16="http://schemas.microsoft.com/office/drawing/2014/main" xmlns="" id="{2D14B9C1-AFBC-4012-9CEA-0EE3A8A4D8FA}"/>
              </a:ext>
            </a:extLst>
          </p:cNvPr>
          <p:cNvSpPr/>
          <p:nvPr/>
        </p:nvSpPr>
        <p:spPr>
          <a:xfrm>
            <a:off x="5235667" y="4062772"/>
            <a:ext cx="3679733" cy="77062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Franklin Gothic Book"/>
                <a:ea typeface="+mn-ea"/>
                <a:cs typeface="+mn-cs"/>
              </a:rPr>
              <a:t>The same could be said about data quality (cleanliness)</a:t>
            </a:r>
          </a:p>
        </p:txBody>
      </p:sp>
    </p:spTree>
    <p:extLst>
      <p:ext uri="{BB962C8B-B14F-4D97-AF65-F5344CB8AC3E}">
        <p14:creationId xmlns:p14="http://schemas.microsoft.com/office/powerpoint/2010/main" val="317103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9AAEBA1-F13E-42B8-8081-B3B668D4DB7A}"/>
              </a:ext>
            </a:extLst>
          </p:cNvPr>
          <p:cNvSpPr>
            <a:spLocks noGrp="1"/>
          </p:cNvSpPr>
          <p:nvPr>
            <p:ph type="body" sz="quarter" idx="15"/>
          </p:nvPr>
        </p:nvSpPr>
        <p:spPr>
          <a:xfrm>
            <a:off x="483080" y="849343"/>
            <a:ext cx="7919049" cy="1140484"/>
          </a:xfrm>
        </p:spPr>
        <p:style>
          <a:lnRef idx="1">
            <a:schemeClr val="dk1"/>
          </a:lnRef>
          <a:fillRef idx="2">
            <a:schemeClr val="dk1"/>
          </a:fillRef>
          <a:effectRef idx="1">
            <a:schemeClr val="dk1"/>
          </a:effectRef>
          <a:fontRef idx="minor">
            <a:schemeClr val="dk1"/>
          </a:fontRef>
        </p:style>
        <p:txBody>
          <a:bodyPr/>
          <a:lstStyle/>
          <a:p>
            <a:pPr marL="0" indent="0" algn="ctr">
              <a:buNone/>
            </a:pPr>
            <a:r>
              <a:rPr lang="en-US" dirty="0"/>
              <a:t>“I don’t need a data warehouse any more. I have a data lake.</a:t>
            </a:r>
            <a:r>
              <a:rPr lang="en-US" i="1" dirty="0"/>
              <a:t>”</a:t>
            </a:r>
            <a:endParaRPr lang="en-US" sz="1600" dirty="0"/>
          </a:p>
        </p:txBody>
      </p:sp>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dirty="0"/>
              <a:t>Data Lake = Data Warehouse 2.0</a:t>
            </a:r>
          </a:p>
        </p:txBody>
      </p:sp>
      <p:sp>
        <p:nvSpPr>
          <p:cNvPr id="5" name="TextBox 4">
            <a:extLst>
              <a:ext uri="{FF2B5EF4-FFF2-40B4-BE49-F238E27FC236}">
                <a16:creationId xmlns:a16="http://schemas.microsoft.com/office/drawing/2014/main" xmlns="" id="{884DA67C-5A8A-4C1B-BCF0-5C22D1774340}"/>
              </a:ext>
            </a:extLst>
          </p:cNvPr>
          <p:cNvSpPr txBox="1"/>
          <p:nvPr/>
        </p:nvSpPr>
        <p:spPr bwMode="auto">
          <a:xfrm>
            <a:off x="483081" y="2379584"/>
            <a:ext cx="2771954" cy="830997"/>
          </a:xfrm>
          <a:prstGeom prst="rect">
            <a:avLst/>
          </a:prstGeom>
          <a:ln/>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Franklin Gothic Book"/>
                <a:ea typeface="+mn-ea"/>
                <a:cs typeface="+mn-cs"/>
              </a:rPr>
              <a:t>Data Lakes and Data Warehouses are complements!</a:t>
            </a:r>
          </a:p>
        </p:txBody>
      </p:sp>
      <p:sp>
        <p:nvSpPr>
          <p:cNvPr id="7" name="Rectangle 6">
            <a:extLst>
              <a:ext uri="{FF2B5EF4-FFF2-40B4-BE49-F238E27FC236}">
                <a16:creationId xmlns:a16="http://schemas.microsoft.com/office/drawing/2014/main" xmlns="" id="{5B90D45E-C068-4978-8848-7570668656D1}"/>
              </a:ext>
            </a:extLst>
          </p:cNvPr>
          <p:cNvSpPr/>
          <p:nvPr/>
        </p:nvSpPr>
        <p:spPr>
          <a:xfrm>
            <a:off x="3968152" y="2057658"/>
            <a:ext cx="4850920" cy="289310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C00000">
                    <a:lumMod val="75000"/>
                  </a:srgbClr>
                </a:solidFill>
                <a:effectLst/>
                <a:uLnTx/>
                <a:uFillTx/>
                <a:latin typeface="inherit"/>
                <a:ea typeface="+mn-ea"/>
                <a:cs typeface="+mn-cs"/>
              </a:rPr>
              <a:t>(Dave Wells Interview)</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24242"/>
                </a:solidFill>
                <a:effectLst/>
                <a:uLnTx/>
                <a:uFillTx/>
                <a:latin typeface="Helvetica Neue"/>
                <a:ea typeface="+mn-ea"/>
                <a:cs typeface="+mn-cs"/>
              </a:rPr>
              <a:t>They absolutely should work together. They’re complementary and architecturally we need to rethink maybe not the data warehouse, but the concept of data warehousing, </a:t>
            </a:r>
            <a:r>
              <a:rPr kumimoji="0" lang="en-US" sz="1200" b="1" i="0" u="sng" strike="noStrike" kern="1200" cap="none" spc="0" normalizeH="0" baseline="0" noProof="0" dirty="0">
                <a:ln>
                  <a:noFill/>
                </a:ln>
                <a:solidFill>
                  <a:srgbClr val="424242"/>
                </a:solidFill>
                <a:effectLst/>
                <a:uLnTx/>
                <a:uFillTx/>
                <a:latin typeface="Helvetica Neue"/>
                <a:ea typeface="+mn-ea"/>
                <a:cs typeface="+mn-cs"/>
              </a:rPr>
              <a:t>keeping an inventory of data that is subject-oriented, time-variant, integrated, nonvolatile </a:t>
            </a:r>
            <a:r>
              <a:rPr kumimoji="0" lang="en-US" sz="1200" b="0" i="0" u="none" strike="noStrike" kern="1200" cap="none" spc="0" normalizeH="0" baseline="0" noProof="0" dirty="0">
                <a:ln>
                  <a:noFill/>
                </a:ln>
                <a:solidFill>
                  <a:srgbClr val="424242"/>
                </a:solidFill>
                <a:effectLst/>
                <a:uLnTx/>
                <a:uFillTx/>
                <a:latin typeface="Helvetica Neue"/>
                <a:ea typeface="+mn-ea"/>
                <a:cs typeface="+mn-cs"/>
              </a:rPr>
              <a:t>– the defining characteristics that </a:t>
            </a:r>
            <a:r>
              <a:rPr kumimoji="0" lang="en-US" sz="1200" b="0" i="0" u="none" strike="noStrike" kern="1200" cap="none" spc="0" normalizeH="0" baseline="0" noProof="0" dirty="0" err="1">
                <a:ln>
                  <a:noFill/>
                </a:ln>
                <a:solidFill>
                  <a:srgbClr val="424242"/>
                </a:solidFill>
                <a:effectLst/>
                <a:uLnTx/>
                <a:uFillTx/>
                <a:latin typeface="Helvetica Neue"/>
                <a:ea typeface="+mn-ea"/>
                <a:cs typeface="+mn-cs"/>
              </a:rPr>
              <a:t>Inmon</a:t>
            </a:r>
            <a:r>
              <a:rPr kumimoji="0" lang="en-US" sz="1200" b="0" i="0" u="none" strike="noStrike" kern="1200" cap="none" spc="0" normalizeH="0" baseline="0" noProof="0" dirty="0">
                <a:ln>
                  <a:noFill/>
                </a:ln>
                <a:solidFill>
                  <a:srgbClr val="424242"/>
                </a:solidFill>
                <a:effectLst/>
                <a:uLnTx/>
                <a:uFillTx/>
                <a:latin typeface="Helvetica Neue"/>
                <a:ea typeface="+mn-ea"/>
                <a:cs typeface="+mn-cs"/>
              </a:rPr>
              <a:t> set forth years ago for a data warehouse. </a:t>
            </a:r>
            <a:r>
              <a:rPr kumimoji="0" lang="en-US" sz="1200" b="1" i="0" u="sng" strike="noStrike" kern="1200" cap="none" spc="0" normalizeH="0" baseline="0" noProof="0" dirty="0">
                <a:ln>
                  <a:noFill/>
                </a:ln>
                <a:solidFill>
                  <a:srgbClr val="424242"/>
                </a:solidFill>
                <a:effectLst/>
                <a:uLnTx/>
                <a:uFillTx/>
                <a:latin typeface="Helvetica Neue"/>
                <a:ea typeface="+mn-ea"/>
                <a:cs typeface="+mn-cs"/>
              </a:rPr>
              <a:t>We need data that has those characteristics.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424242"/>
              </a:solidFill>
              <a:effectLst/>
              <a:uLnTx/>
              <a:uFillTx/>
              <a:latin typeface="Helvetica Neue"/>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24242"/>
                </a:solidFill>
                <a:effectLst/>
                <a:uLnTx/>
                <a:uFillTx/>
                <a:latin typeface="Helvetica Neue"/>
                <a:ea typeface="+mn-ea"/>
                <a:cs typeface="+mn-cs"/>
              </a:rPr>
              <a:t>Now, whether we store it in a </a:t>
            </a:r>
            <a:r>
              <a:rPr kumimoji="0" lang="en-US" sz="1200" b="1" i="0" u="sng" strike="noStrike" kern="1200" cap="none" spc="0" normalizeH="0" baseline="0" noProof="0" dirty="0">
                <a:ln>
                  <a:noFill/>
                </a:ln>
                <a:solidFill>
                  <a:srgbClr val="424242"/>
                </a:solidFill>
                <a:effectLst/>
                <a:uLnTx/>
                <a:uFillTx/>
                <a:latin typeface="Helvetica Neue"/>
                <a:ea typeface="+mn-ea"/>
                <a:cs typeface="+mn-cs"/>
              </a:rPr>
              <a:t>separate data store, relationally-modeled, and call it the data warehouse or </a:t>
            </a:r>
            <a:r>
              <a:rPr kumimoji="0" lang="en-US" sz="1200" b="0" i="0" u="none" strike="noStrike" kern="1200" cap="none" spc="0" normalizeH="0" baseline="0" noProof="0" dirty="0">
                <a:ln>
                  <a:noFill/>
                </a:ln>
                <a:solidFill>
                  <a:srgbClr val="424242"/>
                </a:solidFill>
                <a:effectLst/>
                <a:uLnTx/>
                <a:uFillTx/>
                <a:latin typeface="Helvetica Neue"/>
                <a:ea typeface="+mn-ea"/>
                <a:cs typeface="+mn-cs"/>
              </a:rPr>
              <a:t>whether we treat that integrated, subject-oriented, time-variant, nonvolatile set of data as some collection, </a:t>
            </a:r>
            <a:r>
              <a:rPr kumimoji="0" lang="en-US" sz="1200" b="1" i="0" u="sng" strike="noStrike" kern="1200" cap="none" spc="0" normalizeH="0" baseline="0" noProof="0" dirty="0">
                <a:ln>
                  <a:noFill/>
                </a:ln>
                <a:solidFill>
                  <a:srgbClr val="424242"/>
                </a:solidFill>
                <a:effectLst/>
                <a:uLnTx/>
                <a:uFillTx/>
                <a:latin typeface="Helvetica Neue"/>
                <a:ea typeface="+mn-ea"/>
                <a:cs typeface="+mn-cs"/>
              </a:rPr>
              <a:t>some subset of the data lake isn’t terribly relevant </a:t>
            </a:r>
            <a:r>
              <a:rPr kumimoji="0" lang="en-US" sz="1200" b="0" i="0" u="none" strike="noStrike" kern="1200" cap="none" spc="0" normalizeH="0" baseline="0" noProof="0" dirty="0">
                <a:ln>
                  <a:noFill/>
                </a:ln>
                <a:solidFill>
                  <a:srgbClr val="424242"/>
                </a:solidFill>
                <a:effectLst/>
                <a:uLnTx/>
                <a:uFillTx/>
                <a:latin typeface="Helvetica Neue"/>
                <a:ea typeface="+mn-ea"/>
                <a:cs typeface="+mn-cs"/>
              </a:rPr>
              <a:t>except from an architectural point of view. Architecturally do I want to place the data warehouse and the data lake side-by-side or do I want to place the data warehouse inside the data lake?</a:t>
            </a:r>
          </a:p>
        </p:txBody>
      </p:sp>
    </p:spTree>
    <p:extLst>
      <p:ext uri="{BB962C8B-B14F-4D97-AF65-F5344CB8AC3E}">
        <p14:creationId xmlns:p14="http://schemas.microsoft.com/office/powerpoint/2010/main" val="3440944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sz="3900" dirty="0"/>
              <a:t>Data Lake + Data Warehouse Ecosystems</a:t>
            </a:r>
          </a:p>
        </p:txBody>
      </p:sp>
      <p:sp>
        <p:nvSpPr>
          <p:cNvPr id="9" name="Flowchart: Magnetic Disk 8">
            <a:extLst>
              <a:ext uri="{FF2B5EF4-FFF2-40B4-BE49-F238E27FC236}">
                <a16:creationId xmlns:a16="http://schemas.microsoft.com/office/drawing/2014/main" xmlns="" id="{BD17D17A-F78C-43CE-832E-E2D04505B786}"/>
              </a:ext>
            </a:extLst>
          </p:cNvPr>
          <p:cNvSpPr/>
          <p:nvPr/>
        </p:nvSpPr>
        <p:spPr>
          <a:xfrm>
            <a:off x="1316966" y="2861953"/>
            <a:ext cx="2495909" cy="143773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Relational Database</a:t>
            </a:r>
          </a:p>
        </p:txBody>
      </p:sp>
      <p:sp>
        <p:nvSpPr>
          <p:cNvPr id="10" name="Flowchart: Magnetic Disk 9">
            <a:extLst>
              <a:ext uri="{FF2B5EF4-FFF2-40B4-BE49-F238E27FC236}">
                <a16:creationId xmlns:a16="http://schemas.microsoft.com/office/drawing/2014/main" xmlns="" id="{1A6C3DE4-CE24-40B5-874F-21102BE20341}"/>
              </a:ext>
            </a:extLst>
          </p:cNvPr>
          <p:cNvSpPr/>
          <p:nvPr/>
        </p:nvSpPr>
        <p:spPr>
          <a:xfrm>
            <a:off x="1316965" y="1172254"/>
            <a:ext cx="2495909" cy="143773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Data Lake</a:t>
            </a:r>
          </a:p>
        </p:txBody>
      </p:sp>
      <p:sp>
        <p:nvSpPr>
          <p:cNvPr id="12" name="TextBox 11">
            <a:extLst>
              <a:ext uri="{FF2B5EF4-FFF2-40B4-BE49-F238E27FC236}">
                <a16:creationId xmlns:a16="http://schemas.microsoft.com/office/drawing/2014/main" xmlns="" id="{53B86FB7-A8B8-4F28-B391-7A9F29FF47A8}"/>
              </a:ext>
            </a:extLst>
          </p:cNvPr>
          <p:cNvSpPr txBox="1"/>
          <p:nvPr/>
        </p:nvSpPr>
        <p:spPr bwMode="auto">
          <a:xfrm>
            <a:off x="4618007" y="2320473"/>
            <a:ext cx="3857445"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Video examples of some use cases that show different ways to architecturally use a data lake with a database.</a:t>
            </a:r>
          </a:p>
        </p:txBody>
      </p:sp>
    </p:spTree>
    <p:extLst>
      <p:ext uri="{BB962C8B-B14F-4D97-AF65-F5344CB8AC3E}">
        <p14:creationId xmlns:p14="http://schemas.microsoft.com/office/powerpoint/2010/main" val="248933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sz="3900" dirty="0"/>
              <a:t>Data Lake + Data Warehouse Ecosystems</a:t>
            </a:r>
          </a:p>
        </p:txBody>
      </p:sp>
      <p:sp>
        <p:nvSpPr>
          <p:cNvPr id="9" name="Flowchart: Magnetic Disk 8">
            <a:extLst>
              <a:ext uri="{FF2B5EF4-FFF2-40B4-BE49-F238E27FC236}">
                <a16:creationId xmlns:a16="http://schemas.microsoft.com/office/drawing/2014/main" xmlns="" id="{BD17D17A-F78C-43CE-832E-E2D04505B786}"/>
              </a:ext>
            </a:extLst>
          </p:cNvPr>
          <p:cNvSpPr/>
          <p:nvPr/>
        </p:nvSpPr>
        <p:spPr>
          <a:xfrm>
            <a:off x="690113" y="2493893"/>
            <a:ext cx="2495909" cy="143773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Warehouse</a:t>
            </a:r>
          </a:p>
        </p:txBody>
      </p:sp>
      <p:sp>
        <p:nvSpPr>
          <p:cNvPr id="10" name="Flowchart: Magnetic Disk 9">
            <a:extLst>
              <a:ext uri="{FF2B5EF4-FFF2-40B4-BE49-F238E27FC236}">
                <a16:creationId xmlns:a16="http://schemas.microsoft.com/office/drawing/2014/main" xmlns="" id="{1A6C3DE4-CE24-40B5-874F-21102BE20341}"/>
              </a:ext>
            </a:extLst>
          </p:cNvPr>
          <p:cNvSpPr/>
          <p:nvPr/>
        </p:nvSpPr>
        <p:spPr>
          <a:xfrm>
            <a:off x="690113" y="843811"/>
            <a:ext cx="2495909" cy="143773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Lake</a:t>
            </a:r>
          </a:p>
        </p:txBody>
      </p:sp>
      <p:sp>
        <p:nvSpPr>
          <p:cNvPr id="12" name="TextBox 11">
            <a:extLst>
              <a:ext uri="{FF2B5EF4-FFF2-40B4-BE49-F238E27FC236}">
                <a16:creationId xmlns:a16="http://schemas.microsoft.com/office/drawing/2014/main" xmlns="" id="{53B86FB7-A8B8-4F28-B391-7A9F29FF47A8}"/>
              </a:ext>
            </a:extLst>
          </p:cNvPr>
          <p:cNvSpPr txBox="1"/>
          <p:nvPr/>
        </p:nvSpPr>
        <p:spPr bwMode="auto">
          <a:xfrm>
            <a:off x="3789870" y="3887109"/>
            <a:ext cx="4451232"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algn="ctr"/>
            <a:r>
              <a:rPr lang="en-US" sz="1800" dirty="0">
                <a:solidFill>
                  <a:schemeClr val="tx1">
                    <a:lumMod val="90000"/>
                    <a:lumOff val="10000"/>
                  </a:schemeClr>
                </a:solidFill>
                <a:effectLst/>
              </a:rPr>
              <a:t>The data warehouse and the data lake store different data. We access them both, as needed, for our analyses.</a:t>
            </a:r>
          </a:p>
        </p:txBody>
      </p:sp>
      <p:sp>
        <p:nvSpPr>
          <p:cNvPr id="2" name="Rectangle: Rounded Corners 1">
            <a:extLst>
              <a:ext uri="{FF2B5EF4-FFF2-40B4-BE49-F238E27FC236}">
                <a16:creationId xmlns:a16="http://schemas.microsoft.com/office/drawing/2014/main" xmlns="" id="{E5248278-EEAC-4B84-94B2-1A8E734CD88E}"/>
              </a:ext>
            </a:extLst>
          </p:cNvPr>
          <p:cNvSpPr/>
          <p:nvPr/>
        </p:nvSpPr>
        <p:spPr>
          <a:xfrm>
            <a:off x="4502989" y="1794294"/>
            <a:ext cx="2547668" cy="1138687"/>
          </a:xfrm>
          <a:prstGeom prst="roundRect">
            <a:avLst/>
          </a:prstGeom>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dirty="0">
                <a:solidFill>
                  <a:srgbClr val="FFFFFF"/>
                </a:solidFill>
                <a:latin typeface="+mn-lt"/>
              </a:rPr>
              <a:t>Analytics Solution</a:t>
            </a:r>
          </a:p>
        </p:txBody>
      </p:sp>
      <p:sp>
        <p:nvSpPr>
          <p:cNvPr id="8" name="Arrow: Right 7">
            <a:extLst>
              <a:ext uri="{FF2B5EF4-FFF2-40B4-BE49-F238E27FC236}">
                <a16:creationId xmlns:a16="http://schemas.microsoft.com/office/drawing/2014/main" xmlns="" id="{F6E7FF70-E434-42A7-A472-668E3CD814B5}"/>
              </a:ext>
            </a:extLst>
          </p:cNvPr>
          <p:cNvSpPr/>
          <p:nvPr/>
        </p:nvSpPr>
        <p:spPr>
          <a:xfrm rot="20308286">
            <a:off x="3059501" y="2708695"/>
            <a:ext cx="1742535" cy="589421"/>
          </a:xfrm>
          <a:prstGeom prst="rightArrow">
            <a:avLst/>
          </a:prstGeom>
          <a:solidFill>
            <a:schemeClr val="tx1"/>
          </a:solidFill>
        </p:spPr>
        <p:txBody>
          <a:bodyPr wrap="square" rtlCol="0" anchor="ctr">
            <a:noAutofit/>
          </a:bodyPr>
          <a:lstStyle/>
          <a:p>
            <a:pPr algn="ctr"/>
            <a:endParaRPr lang="en-US" sz="1600" dirty="0">
              <a:solidFill>
                <a:srgbClr val="FFFFFF"/>
              </a:solidFill>
              <a:latin typeface="+mn-lt"/>
            </a:endParaRPr>
          </a:p>
        </p:txBody>
      </p:sp>
      <p:sp>
        <p:nvSpPr>
          <p:cNvPr id="11" name="Arrow: Right 10">
            <a:extLst>
              <a:ext uri="{FF2B5EF4-FFF2-40B4-BE49-F238E27FC236}">
                <a16:creationId xmlns:a16="http://schemas.microsoft.com/office/drawing/2014/main" xmlns="" id="{86A5416B-4B35-4650-A8B5-B6F607C4977F}"/>
              </a:ext>
            </a:extLst>
          </p:cNvPr>
          <p:cNvSpPr/>
          <p:nvPr/>
        </p:nvSpPr>
        <p:spPr>
          <a:xfrm rot="1305987">
            <a:off x="3059303" y="1590781"/>
            <a:ext cx="1742535" cy="589421"/>
          </a:xfrm>
          <a:prstGeom prst="rightArrow">
            <a:avLst/>
          </a:prstGeom>
          <a:solidFill>
            <a:schemeClr val="tx1"/>
          </a:solidFill>
        </p:spPr>
        <p:txBody>
          <a:bodyPr wrap="square" rtlCol="0" anchor="ctr">
            <a:noAutofit/>
          </a:bodyPr>
          <a:lstStyle/>
          <a:p>
            <a:pPr algn="ctr"/>
            <a:endParaRPr lang="en-US" sz="1600" dirty="0">
              <a:solidFill>
                <a:srgbClr val="FFFFFF"/>
              </a:solidFill>
              <a:latin typeface="+mn-lt"/>
            </a:endParaRPr>
          </a:p>
        </p:txBody>
      </p:sp>
    </p:spTree>
    <p:extLst>
      <p:ext uri="{BB962C8B-B14F-4D97-AF65-F5344CB8AC3E}">
        <p14:creationId xmlns:p14="http://schemas.microsoft.com/office/powerpoint/2010/main" val="415866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sz="3900" dirty="0"/>
              <a:t>Data Lake + Data Warehouse Ecosystems</a:t>
            </a:r>
          </a:p>
        </p:txBody>
      </p:sp>
      <p:sp>
        <p:nvSpPr>
          <p:cNvPr id="10" name="Flowchart: Magnetic Disk 9">
            <a:extLst>
              <a:ext uri="{FF2B5EF4-FFF2-40B4-BE49-F238E27FC236}">
                <a16:creationId xmlns:a16="http://schemas.microsoft.com/office/drawing/2014/main" xmlns="" id="{1A6C3DE4-CE24-40B5-874F-21102BE20341}"/>
              </a:ext>
            </a:extLst>
          </p:cNvPr>
          <p:cNvSpPr/>
          <p:nvPr/>
        </p:nvSpPr>
        <p:spPr>
          <a:xfrm>
            <a:off x="920150" y="1427312"/>
            <a:ext cx="2495909" cy="143773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Lake</a:t>
            </a:r>
          </a:p>
        </p:txBody>
      </p:sp>
      <p:sp>
        <p:nvSpPr>
          <p:cNvPr id="2" name="Arrow: Right 1">
            <a:extLst>
              <a:ext uri="{FF2B5EF4-FFF2-40B4-BE49-F238E27FC236}">
                <a16:creationId xmlns:a16="http://schemas.microsoft.com/office/drawing/2014/main" xmlns="" id="{3A5B235F-A6E8-4395-84FE-9AE819B6E18C}"/>
              </a:ext>
            </a:extLst>
          </p:cNvPr>
          <p:cNvSpPr/>
          <p:nvPr/>
        </p:nvSpPr>
        <p:spPr>
          <a:xfrm>
            <a:off x="3490822" y="1897812"/>
            <a:ext cx="1742535" cy="589421"/>
          </a:xfrm>
          <a:prstGeom prst="rightArrow">
            <a:avLst/>
          </a:prstGeom>
          <a:solidFill>
            <a:schemeClr val="tx1"/>
          </a:solidFill>
        </p:spPr>
        <p:txBody>
          <a:bodyPr wrap="square" rtlCol="0" anchor="ctr">
            <a:noAutofit/>
          </a:bodyPr>
          <a:lstStyle/>
          <a:p>
            <a:pPr algn="ctr"/>
            <a:r>
              <a:rPr lang="en-US" sz="1600" dirty="0">
                <a:solidFill>
                  <a:srgbClr val="FFFFFF"/>
                </a:solidFill>
                <a:latin typeface="+mn-lt"/>
              </a:rPr>
              <a:t>sub-set</a:t>
            </a:r>
          </a:p>
        </p:txBody>
      </p:sp>
      <p:sp>
        <p:nvSpPr>
          <p:cNvPr id="7" name="Flowchart: Magnetic Disk 6">
            <a:extLst>
              <a:ext uri="{FF2B5EF4-FFF2-40B4-BE49-F238E27FC236}">
                <a16:creationId xmlns:a16="http://schemas.microsoft.com/office/drawing/2014/main" xmlns="" id="{8967BCB0-6ACA-4CFC-90B7-30EEDFF9B231}"/>
              </a:ext>
            </a:extLst>
          </p:cNvPr>
          <p:cNvSpPr/>
          <p:nvPr/>
        </p:nvSpPr>
        <p:spPr>
          <a:xfrm>
            <a:off x="5308120" y="1427312"/>
            <a:ext cx="2495909" cy="143773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Warehouse</a:t>
            </a:r>
          </a:p>
        </p:txBody>
      </p:sp>
      <p:sp>
        <p:nvSpPr>
          <p:cNvPr id="5" name="TextBox 4">
            <a:extLst>
              <a:ext uri="{FF2B5EF4-FFF2-40B4-BE49-F238E27FC236}">
                <a16:creationId xmlns:a16="http://schemas.microsoft.com/office/drawing/2014/main" xmlns="" id="{86D4E3C0-E52C-4E6F-870E-BA6C97B7801B}"/>
              </a:ext>
            </a:extLst>
          </p:cNvPr>
          <p:cNvSpPr txBox="1"/>
          <p:nvPr/>
        </p:nvSpPr>
        <p:spPr bwMode="auto">
          <a:xfrm>
            <a:off x="2168104" y="3323013"/>
            <a:ext cx="4422477"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algn="ctr"/>
            <a:r>
              <a:rPr lang="en-US" sz="1800" dirty="0">
                <a:solidFill>
                  <a:schemeClr val="tx1">
                    <a:lumMod val="90000"/>
                    <a:lumOff val="10000"/>
                  </a:schemeClr>
                </a:solidFill>
                <a:effectLst/>
              </a:rPr>
              <a:t>We “land” the data into an unstructured data lake and then once we understand the business need we create the appropriate ETL process to feed it into our data warehouse</a:t>
            </a:r>
          </a:p>
        </p:txBody>
      </p:sp>
    </p:spTree>
    <p:extLst>
      <p:ext uri="{BB962C8B-B14F-4D97-AF65-F5344CB8AC3E}">
        <p14:creationId xmlns:p14="http://schemas.microsoft.com/office/powerpoint/2010/main" val="286275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sz="3900" dirty="0"/>
              <a:t>Data Lake + Data Warehouse Ecosystems</a:t>
            </a:r>
          </a:p>
        </p:txBody>
      </p:sp>
      <p:sp>
        <p:nvSpPr>
          <p:cNvPr id="10" name="Flowchart: Magnetic Disk 9">
            <a:extLst>
              <a:ext uri="{FF2B5EF4-FFF2-40B4-BE49-F238E27FC236}">
                <a16:creationId xmlns:a16="http://schemas.microsoft.com/office/drawing/2014/main" xmlns="" id="{1A6C3DE4-CE24-40B5-874F-21102BE20341}"/>
              </a:ext>
            </a:extLst>
          </p:cNvPr>
          <p:cNvSpPr/>
          <p:nvPr/>
        </p:nvSpPr>
        <p:spPr>
          <a:xfrm>
            <a:off x="5392947" y="1467387"/>
            <a:ext cx="2495909" cy="143773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Lake</a:t>
            </a:r>
          </a:p>
        </p:txBody>
      </p:sp>
      <p:sp>
        <p:nvSpPr>
          <p:cNvPr id="2" name="Arrow: Right 1">
            <a:extLst>
              <a:ext uri="{FF2B5EF4-FFF2-40B4-BE49-F238E27FC236}">
                <a16:creationId xmlns:a16="http://schemas.microsoft.com/office/drawing/2014/main" xmlns="" id="{3A5B235F-A6E8-4395-84FE-9AE819B6E18C}"/>
              </a:ext>
            </a:extLst>
          </p:cNvPr>
          <p:cNvSpPr/>
          <p:nvPr/>
        </p:nvSpPr>
        <p:spPr>
          <a:xfrm>
            <a:off x="3490822" y="1897812"/>
            <a:ext cx="1742535" cy="589421"/>
          </a:xfrm>
          <a:prstGeom prst="rightArrow">
            <a:avLst/>
          </a:prstGeom>
          <a:solidFill>
            <a:schemeClr val="tx1"/>
          </a:solidFill>
        </p:spPr>
        <p:txBody>
          <a:bodyPr wrap="square" rtlCol="0" anchor="ctr">
            <a:noAutofit/>
          </a:bodyPr>
          <a:lstStyle/>
          <a:p>
            <a:pPr algn="ctr"/>
            <a:endParaRPr lang="en-US" dirty="0" err="1">
              <a:solidFill>
                <a:srgbClr val="FFFFFF"/>
              </a:solidFill>
              <a:latin typeface="+mn-lt"/>
            </a:endParaRPr>
          </a:p>
        </p:txBody>
      </p:sp>
      <p:sp>
        <p:nvSpPr>
          <p:cNvPr id="7" name="Flowchart: Magnetic Disk 6">
            <a:extLst>
              <a:ext uri="{FF2B5EF4-FFF2-40B4-BE49-F238E27FC236}">
                <a16:creationId xmlns:a16="http://schemas.microsoft.com/office/drawing/2014/main" xmlns="" id="{8967BCB0-6ACA-4CFC-90B7-30EEDFF9B231}"/>
              </a:ext>
            </a:extLst>
          </p:cNvPr>
          <p:cNvSpPr/>
          <p:nvPr/>
        </p:nvSpPr>
        <p:spPr>
          <a:xfrm>
            <a:off x="787878" y="1467387"/>
            <a:ext cx="2495909" cy="143773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Warehouse</a:t>
            </a:r>
          </a:p>
        </p:txBody>
      </p:sp>
      <p:sp>
        <p:nvSpPr>
          <p:cNvPr id="5" name="TextBox 4">
            <a:extLst>
              <a:ext uri="{FF2B5EF4-FFF2-40B4-BE49-F238E27FC236}">
                <a16:creationId xmlns:a16="http://schemas.microsoft.com/office/drawing/2014/main" xmlns="" id="{86D4E3C0-E52C-4E6F-870E-BA6C97B7801B}"/>
              </a:ext>
            </a:extLst>
          </p:cNvPr>
          <p:cNvSpPr txBox="1"/>
          <p:nvPr/>
        </p:nvSpPr>
        <p:spPr bwMode="auto">
          <a:xfrm>
            <a:off x="1897812" y="3253526"/>
            <a:ext cx="5250611" cy="138499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algn="ctr"/>
            <a:r>
              <a:rPr lang="en-US" sz="1800" dirty="0">
                <a:solidFill>
                  <a:schemeClr val="tx1">
                    <a:lumMod val="90000"/>
                    <a:lumOff val="10000"/>
                  </a:schemeClr>
                </a:solidFill>
                <a:effectLst/>
              </a:rPr>
              <a:t>We have a legacy data warehouse but it can be clunky. For performance for some of these projects with broader scope we transfer a sub-set of the warehouse data into the data lake so that we can get to everything we need right out of the lake.</a:t>
            </a:r>
          </a:p>
        </p:txBody>
      </p:sp>
      <p:sp>
        <p:nvSpPr>
          <p:cNvPr id="6" name="Rectangle 5">
            <a:extLst>
              <a:ext uri="{FF2B5EF4-FFF2-40B4-BE49-F238E27FC236}">
                <a16:creationId xmlns:a16="http://schemas.microsoft.com/office/drawing/2014/main" xmlns="" id="{1E4FA440-E1AD-4281-855A-F5A0EE8D3C8F}"/>
              </a:ext>
            </a:extLst>
          </p:cNvPr>
          <p:cNvSpPr/>
          <p:nvPr/>
        </p:nvSpPr>
        <p:spPr>
          <a:xfrm>
            <a:off x="4631664" y="679031"/>
            <a:ext cx="1380227" cy="517585"/>
          </a:xfrm>
          <a:prstGeom prst="rect">
            <a:avLst/>
          </a:prstGeom>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1600" dirty="0">
                <a:solidFill>
                  <a:srgbClr val="FFFFFF"/>
                </a:solidFill>
                <a:latin typeface="+mn-lt"/>
              </a:rPr>
              <a:t>Other Sources</a:t>
            </a:r>
          </a:p>
        </p:txBody>
      </p:sp>
      <p:sp>
        <p:nvSpPr>
          <p:cNvPr id="9" name="Rectangle 8">
            <a:extLst>
              <a:ext uri="{FF2B5EF4-FFF2-40B4-BE49-F238E27FC236}">
                <a16:creationId xmlns:a16="http://schemas.microsoft.com/office/drawing/2014/main" xmlns="" id="{35EF5E80-591E-4E59-9DCC-4F570AFC87C8}"/>
              </a:ext>
            </a:extLst>
          </p:cNvPr>
          <p:cNvSpPr/>
          <p:nvPr/>
        </p:nvSpPr>
        <p:spPr>
          <a:xfrm>
            <a:off x="6159618" y="679030"/>
            <a:ext cx="1380227" cy="517585"/>
          </a:xfrm>
          <a:prstGeom prst="rect">
            <a:avLst/>
          </a:prstGeom>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1600" dirty="0">
                <a:solidFill>
                  <a:srgbClr val="FFFFFF"/>
                </a:solidFill>
                <a:latin typeface="+mn-lt"/>
              </a:rPr>
              <a:t>Other Sources</a:t>
            </a:r>
          </a:p>
        </p:txBody>
      </p:sp>
      <p:sp>
        <p:nvSpPr>
          <p:cNvPr id="11" name="Rectangle 10">
            <a:extLst>
              <a:ext uri="{FF2B5EF4-FFF2-40B4-BE49-F238E27FC236}">
                <a16:creationId xmlns:a16="http://schemas.microsoft.com/office/drawing/2014/main" xmlns="" id="{8E94119C-FA6D-4691-8D00-0E72364F57C8}"/>
              </a:ext>
            </a:extLst>
          </p:cNvPr>
          <p:cNvSpPr/>
          <p:nvPr/>
        </p:nvSpPr>
        <p:spPr>
          <a:xfrm>
            <a:off x="7687573" y="679030"/>
            <a:ext cx="1380227" cy="517585"/>
          </a:xfrm>
          <a:prstGeom prst="rect">
            <a:avLst/>
          </a:prstGeom>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1600" dirty="0">
                <a:solidFill>
                  <a:srgbClr val="FFFFFF"/>
                </a:solidFill>
                <a:latin typeface="+mn-lt"/>
              </a:rPr>
              <a:t>Other Sources</a:t>
            </a:r>
          </a:p>
        </p:txBody>
      </p:sp>
      <p:sp>
        <p:nvSpPr>
          <p:cNvPr id="8" name="Arrow: Right 7">
            <a:extLst>
              <a:ext uri="{FF2B5EF4-FFF2-40B4-BE49-F238E27FC236}">
                <a16:creationId xmlns:a16="http://schemas.microsoft.com/office/drawing/2014/main" xmlns="" id="{DB42D412-BF0F-48F5-8D13-F39C74810B21}"/>
              </a:ext>
            </a:extLst>
          </p:cNvPr>
          <p:cNvSpPr/>
          <p:nvPr/>
        </p:nvSpPr>
        <p:spPr>
          <a:xfrm rot="1659469">
            <a:off x="5482818" y="1254448"/>
            <a:ext cx="730926" cy="301781"/>
          </a:xfrm>
          <a:prstGeom prst="rightArrow">
            <a:avLst/>
          </a:prstGeom>
          <a:solidFill>
            <a:schemeClr val="tx1"/>
          </a:solidFill>
        </p:spPr>
        <p:txBody>
          <a:bodyPr wrap="square" rtlCol="0" anchor="ctr">
            <a:noAutofit/>
          </a:bodyPr>
          <a:lstStyle/>
          <a:p>
            <a:pPr algn="ctr"/>
            <a:endParaRPr lang="en-US" dirty="0" err="1">
              <a:solidFill>
                <a:srgbClr val="FFFFFF"/>
              </a:solidFill>
              <a:latin typeface="+mn-lt"/>
            </a:endParaRPr>
          </a:p>
        </p:txBody>
      </p:sp>
      <p:sp>
        <p:nvSpPr>
          <p:cNvPr id="12" name="Arrow: Right 11">
            <a:extLst>
              <a:ext uri="{FF2B5EF4-FFF2-40B4-BE49-F238E27FC236}">
                <a16:creationId xmlns:a16="http://schemas.microsoft.com/office/drawing/2014/main" xmlns="" id="{C3B475D1-FC62-414C-A8C6-0D5DB99C9366}"/>
              </a:ext>
            </a:extLst>
          </p:cNvPr>
          <p:cNvSpPr/>
          <p:nvPr/>
        </p:nvSpPr>
        <p:spPr>
          <a:xfrm rot="9324298">
            <a:off x="7289642" y="1244012"/>
            <a:ext cx="730926" cy="293298"/>
          </a:xfrm>
          <a:prstGeom prst="rightArrow">
            <a:avLst/>
          </a:prstGeom>
          <a:solidFill>
            <a:schemeClr val="tx1"/>
          </a:solidFill>
        </p:spPr>
        <p:txBody>
          <a:bodyPr wrap="square" rtlCol="0" anchor="ctr">
            <a:noAutofit/>
          </a:bodyPr>
          <a:lstStyle/>
          <a:p>
            <a:pPr algn="ctr"/>
            <a:endParaRPr lang="en-US" dirty="0" err="1">
              <a:solidFill>
                <a:srgbClr val="FFFFFF"/>
              </a:solidFill>
              <a:latin typeface="+mn-lt"/>
            </a:endParaRPr>
          </a:p>
        </p:txBody>
      </p:sp>
      <p:sp>
        <p:nvSpPr>
          <p:cNvPr id="13" name="Arrow: Right 12">
            <a:extLst>
              <a:ext uri="{FF2B5EF4-FFF2-40B4-BE49-F238E27FC236}">
                <a16:creationId xmlns:a16="http://schemas.microsoft.com/office/drawing/2014/main" xmlns="" id="{9523BBBF-1156-44F1-9257-791D6CDFFC0C}"/>
              </a:ext>
            </a:extLst>
          </p:cNvPr>
          <p:cNvSpPr/>
          <p:nvPr/>
        </p:nvSpPr>
        <p:spPr>
          <a:xfrm rot="5400000">
            <a:off x="6609445" y="1239770"/>
            <a:ext cx="364693" cy="301781"/>
          </a:xfrm>
          <a:prstGeom prst="rightArrow">
            <a:avLst/>
          </a:prstGeom>
          <a:solidFill>
            <a:schemeClr val="tx1"/>
          </a:solidFill>
        </p:spPr>
        <p:txBody>
          <a:bodyPr wrap="square" rtlCol="0" anchor="ctr">
            <a:noAutofit/>
          </a:bodyPr>
          <a:lstStyle/>
          <a:p>
            <a:pPr algn="ctr"/>
            <a:endParaRPr lang="en-US" dirty="0" err="1">
              <a:solidFill>
                <a:srgbClr val="FFFFFF"/>
              </a:solidFill>
              <a:latin typeface="+mn-lt"/>
            </a:endParaRPr>
          </a:p>
        </p:txBody>
      </p:sp>
    </p:spTree>
    <p:extLst>
      <p:ext uri="{BB962C8B-B14F-4D97-AF65-F5344CB8AC3E}">
        <p14:creationId xmlns:p14="http://schemas.microsoft.com/office/powerpoint/2010/main" val="146235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1F24508-EF9D-4C67-840A-F8675672C8A9}"/>
              </a:ext>
            </a:extLst>
          </p:cNvPr>
          <p:cNvSpPr>
            <a:spLocks noGrp="1"/>
          </p:cNvSpPr>
          <p:nvPr>
            <p:ph type="title"/>
          </p:nvPr>
        </p:nvSpPr>
        <p:spPr/>
        <p:txBody>
          <a:bodyPr/>
          <a:lstStyle/>
          <a:p>
            <a:r>
              <a:rPr lang="en-US" sz="3900" dirty="0"/>
              <a:t>Data Lake + Data Warehouse Ecosystems</a:t>
            </a:r>
          </a:p>
        </p:txBody>
      </p:sp>
      <p:sp>
        <p:nvSpPr>
          <p:cNvPr id="10" name="Flowchart: Magnetic Disk 9">
            <a:extLst>
              <a:ext uri="{FF2B5EF4-FFF2-40B4-BE49-F238E27FC236}">
                <a16:creationId xmlns:a16="http://schemas.microsoft.com/office/drawing/2014/main" xmlns="" id="{1A6C3DE4-CE24-40B5-874F-21102BE20341}"/>
              </a:ext>
            </a:extLst>
          </p:cNvPr>
          <p:cNvSpPr/>
          <p:nvPr/>
        </p:nvSpPr>
        <p:spPr>
          <a:xfrm>
            <a:off x="920150" y="805132"/>
            <a:ext cx="6855125" cy="205991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Lake</a:t>
            </a:r>
          </a:p>
        </p:txBody>
      </p:sp>
      <p:sp>
        <p:nvSpPr>
          <p:cNvPr id="7" name="Flowchart: Magnetic Disk 6">
            <a:extLst>
              <a:ext uri="{FF2B5EF4-FFF2-40B4-BE49-F238E27FC236}">
                <a16:creationId xmlns:a16="http://schemas.microsoft.com/office/drawing/2014/main" xmlns="" id="{8967BCB0-6ACA-4CFC-90B7-30EEDFF9B231}"/>
              </a:ext>
            </a:extLst>
          </p:cNvPr>
          <p:cNvSpPr/>
          <p:nvPr/>
        </p:nvSpPr>
        <p:spPr>
          <a:xfrm>
            <a:off x="5771072" y="1489494"/>
            <a:ext cx="1639018" cy="108225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Marts</a:t>
            </a:r>
          </a:p>
        </p:txBody>
      </p:sp>
      <p:sp>
        <p:nvSpPr>
          <p:cNvPr id="5" name="TextBox 4">
            <a:extLst>
              <a:ext uri="{FF2B5EF4-FFF2-40B4-BE49-F238E27FC236}">
                <a16:creationId xmlns:a16="http://schemas.microsoft.com/office/drawing/2014/main" xmlns="" id="{86D4E3C0-E52C-4E6F-870E-BA6C97B7801B}"/>
              </a:ext>
            </a:extLst>
          </p:cNvPr>
          <p:cNvSpPr txBox="1"/>
          <p:nvPr/>
        </p:nvSpPr>
        <p:spPr bwMode="auto">
          <a:xfrm>
            <a:off x="1797168" y="3184515"/>
            <a:ext cx="5101088" cy="138499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rtlCol="0" anchor="ctr" anchorCtr="0">
            <a:spAutoFit/>
          </a:bodyPr>
          <a:lstStyle/>
          <a:p>
            <a:pPr algn="ctr"/>
            <a:r>
              <a:rPr lang="en-US" sz="1800" dirty="0">
                <a:solidFill>
                  <a:schemeClr val="tx1">
                    <a:lumMod val="90000"/>
                    <a:lumOff val="10000"/>
                  </a:schemeClr>
                </a:solidFill>
              </a:rPr>
              <a:t>Everything we use for analytical needs is in our data lake. We have areas that are heavily structured and provide all the functionality of a traditional data mart. These answer specific business needs for certain groups in our organization.</a:t>
            </a:r>
            <a:endParaRPr lang="en-US" sz="1800" dirty="0">
              <a:solidFill>
                <a:schemeClr val="tx1">
                  <a:lumMod val="90000"/>
                  <a:lumOff val="10000"/>
                </a:schemeClr>
              </a:solidFill>
              <a:effectLst/>
            </a:endParaRPr>
          </a:p>
        </p:txBody>
      </p:sp>
      <p:sp>
        <p:nvSpPr>
          <p:cNvPr id="8" name="Flowchart: Magnetic Disk 7">
            <a:extLst>
              <a:ext uri="{FF2B5EF4-FFF2-40B4-BE49-F238E27FC236}">
                <a16:creationId xmlns:a16="http://schemas.microsoft.com/office/drawing/2014/main" xmlns="" id="{7E085A29-6AC5-46CC-80E2-68B09F8FCFD0}"/>
              </a:ext>
            </a:extLst>
          </p:cNvPr>
          <p:cNvSpPr/>
          <p:nvPr/>
        </p:nvSpPr>
        <p:spPr>
          <a:xfrm>
            <a:off x="1288211" y="1489494"/>
            <a:ext cx="1639018" cy="1082256"/>
          </a:xfrm>
          <a:prstGeom prst="flowChartMagneticDisk">
            <a:avLst/>
          </a:prstGeom>
          <a:solidFill>
            <a:srgbClr val="2C451B"/>
          </a:solidFill>
          <a:ln w="28575">
            <a:solidFill>
              <a:srgbClr val="C0DDAD"/>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r>
              <a:rPr lang="en-US" dirty="0">
                <a:solidFill>
                  <a:srgbClr val="FFFFFF"/>
                </a:solidFill>
                <a:latin typeface="+mn-lt"/>
              </a:rPr>
              <a:t>Data Marts</a:t>
            </a:r>
          </a:p>
        </p:txBody>
      </p:sp>
    </p:spTree>
    <p:extLst>
      <p:ext uri="{BB962C8B-B14F-4D97-AF65-F5344CB8AC3E}">
        <p14:creationId xmlns:p14="http://schemas.microsoft.com/office/powerpoint/2010/main" val="4193762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Data lakes allow you to separate computing and data storage, and they do this by leveraging distributed data techniques. In this segment, we describe (at a high level) what distributed data means and the major benefits it yields.</a:t>
            </a:r>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7003868" y="1317681"/>
            <a:ext cx="1846660" cy="3419076"/>
          </a:xfrm>
        </p:spPr>
        <p:txBody>
          <a:bodyPr/>
          <a:lstStyle/>
          <a:p>
            <a:r>
              <a:rPr lang="en-US" u="sng" dirty="0"/>
              <a:t>Agenda:</a:t>
            </a:r>
          </a:p>
          <a:p>
            <a:pPr marL="171450" indent="-171450">
              <a:buFont typeface="Arial" panose="020B0604020202020204" pitchFamily="34" charset="0"/>
              <a:buChar char="•"/>
            </a:pPr>
            <a:r>
              <a:rPr lang="en-US" dirty="0"/>
              <a:t>Traditional Data Storage</a:t>
            </a:r>
          </a:p>
          <a:p>
            <a:pPr marL="171450" indent="-171450">
              <a:buFont typeface="Arial" panose="020B0604020202020204" pitchFamily="34" charset="0"/>
              <a:buChar char="•"/>
            </a:pPr>
            <a:r>
              <a:rPr lang="en-US" dirty="0"/>
              <a:t>Distributed Data Storage</a:t>
            </a:r>
          </a:p>
          <a:p>
            <a:pPr marL="171450" indent="-171450">
              <a:buFont typeface="Arial" panose="020B0604020202020204" pitchFamily="34" charset="0"/>
              <a:buChar char="•"/>
            </a:pPr>
            <a:r>
              <a:rPr lang="en-US" dirty="0"/>
              <a:t>Benefit 1: Redundancy</a:t>
            </a:r>
          </a:p>
          <a:p>
            <a:pPr marL="171450" indent="-171450">
              <a:buFont typeface="Arial" panose="020B0604020202020204" pitchFamily="34" charset="0"/>
              <a:buChar char="•"/>
            </a:pPr>
            <a:r>
              <a:rPr lang="en-US" dirty="0"/>
              <a:t>Benefit 2: Cost</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Video 4: Typical Organization’s Journey to Using Data Lakes</a:t>
            </a:r>
          </a:p>
        </p:txBody>
      </p:sp>
    </p:spTree>
    <p:extLst>
      <p:ext uri="{BB962C8B-B14F-4D97-AF65-F5344CB8AC3E}">
        <p14:creationId xmlns:p14="http://schemas.microsoft.com/office/powerpoint/2010/main" val="237952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590ED9F-B45F-4C2F-9E48-107D8F72900A}"/>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27</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34734B40-0BA1-4D7E-8CA0-BBAA268C5915}"/>
              </a:ext>
            </a:extLst>
          </p:cNvPr>
          <p:cNvSpPr>
            <a:spLocks noGrp="1"/>
          </p:cNvSpPr>
          <p:nvPr>
            <p:ph type="title"/>
          </p:nvPr>
        </p:nvSpPr>
        <p:spPr/>
        <p:txBody>
          <a:bodyPr/>
          <a:lstStyle/>
          <a:p>
            <a:r>
              <a:rPr lang="en-US" sz="3600" dirty="0"/>
              <a:t>The Data Lake Journey</a:t>
            </a:r>
          </a:p>
        </p:txBody>
      </p:sp>
      <p:sp>
        <p:nvSpPr>
          <p:cNvPr id="2" name="TextBox 1">
            <a:extLst>
              <a:ext uri="{FF2B5EF4-FFF2-40B4-BE49-F238E27FC236}">
                <a16:creationId xmlns:a16="http://schemas.microsoft.com/office/drawing/2014/main" xmlns="" id="{7B5EC5A8-951B-48A2-97F8-21F890410934}"/>
              </a:ext>
            </a:extLst>
          </p:cNvPr>
          <p:cNvSpPr txBox="1"/>
          <p:nvPr/>
        </p:nvSpPr>
        <p:spPr bwMode="auto">
          <a:xfrm>
            <a:off x="1442049" y="1581969"/>
            <a:ext cx="6400800" cy="2215991"/>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Franklin Gothic Book"/>
                <a:ea typeface="+mn-ea"/>
                <a:cs typeface="+mn-cs"/>
              </a:rPr>
              <a:t> Business and IT leaders have told us they remain overwhelmed by the sheer volume and variety of data at their disposal, the speed at which information is traversing internal and external networks, and the cost of managing all this business intelligence. </a:t>
            </a:r>
            <a:r>
              <a:rPr kumimoji="0" lang="en-US" sz="1200" b="0" i="0" u="none" strike="noStrike" kern="1200" cap="none" spc="0" normalizeH="0" baseline="0" noProof="0" dirty="0">
                <a:ln>
                  <a:noFill/>
                </a:ln>
                <a:solidFill>
                  <a:srgbClr val="000000"/>
                </a:solidFill>
                <a:effectLst/>
                <a:uLnTx/>
                <a:uFillTx/>
                <a:latin typeface="Franklin Gothic Book"/>
                <a:ea typeface="+mn-ea"/>
                <a:cs typeface="+mn-cs"/>
              </a:rPr>
              <a:t>(McKinsey Report) </a:t>
            </a:r>
            <a:endParaRPr kumimoji="0" lang="en-US" sz="1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p:txBody>
      </p:sp>
    </p:spTree>
    <p:extLst>
      <p:ext uri="{BB962C8B-B14F-4D97-AF65-F5344CB8AC3E}">
        <p14:creationId xmlns:p14="http://schemas.microsoft.com/office/powerpoint/2010/main" val="7163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590ED9F-B45F-4C2F-9E48-107D8F72900A}"/>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28</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34734B40-0BA1-4D7E-8CA0-BBAA268C5915}"/>
              </a:ext>
            </a:extLst>
          </p:cNvPr>
          <p:cNvSpPr>
            <a:spLocks noGrp="1"/>
          </p:cNvSpPr>
          <p:nvPr>
            <p:ph type="title"/>
          </p:nvPr>
        </p:nvSpPr>
        <p:spPr/>
        <p:txBody>
          <a:bodyPr/>
          <a:lstStyle/>
          <a:p>
            <a:r>
              <a:rPr lang="en-US" sz="3600" dirty="0"/>
              <a:t>Trying to manage data right now…</a:t>
            </a:r>
          </a:p>
        </p:txBody>
      </p:sp>
      <p:pic>
        <p:nvPicPr>
          <p:cNvPr id="1026" name="Picture 2" descr="Image result for overwhelmed drinking out of hydrant">
            <a:extLst>
              <a:ext uri="{FF2B5EF4-FFF2-40B4-BE49-F238E27FC236}">
                <a16:creationId xmlns:a16="http://schemas.microsoft.com/office/drawing/2014/main" xmlns="" id="{EA0E0B42-F2DC-4BA9-9E65-B1BB25775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870" y="1396221"/>
            <a:ext cx="5438775"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8CA9B6EB-79DC-4D19-941B-6D151B91C707}"/>
              </a:ext>
            </a:extLst>
          </p:cNvPr>
          <p:cNvPicPr>
            <a:picLocks noChangeAspect="1"/>
          </p:cNvPicPr>
          <p:nvPr/>
        </p:nvPicPr>
        <p:blipFill>
          <a:blip r:embed="rId4"/>
          <a:stretch>
            <a:fillRect/>
          </a:stretch>
        </p:blipFill>
        <p:spPr>
          <a:xfrm>
            <a:off x="7331645" y="672859"/>
            <a:ext cx="1670825" cy="514709"/>
          </a:xfrm>
          <a:prstGeom prst="rect">
            <a:avLst/>
          </a:prstGeom>
        </p:spPr>
      </p:pic>
    </p:spTree>
    <p:extLst>
      <p:ext uri="{BB962C8B-B14F-4D97-AF65-F5344CB8AC3E}">
        <p14:creationId xmlns:p14="http://schemas.microsoft.com/office/powerpoint/2010/main" val="3997084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B2A358E-8664-4519-BD61-ED12B02ECCEE}"/>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2</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F9F88E5F-6351-41F7-BF91-B55EC00313CA}"/>
              </a:ext>
            </a:extLst>
          </p:cNvPr>
          <p:cNvSpPr>
            <a:spLocks noGrp="1"/>
          </p:cNvSpPr>
          <p:nvPr>
            <p:ph type="title"/>
          </p:nvPr>
        </p:nvSpPr>
        <p:spPr>
          <a:solidFill>
            <a:schemeClr val="tx1"/>
          </a:solidFill>
        </p:spPr>
        <p:txBody>
          <a:bodyPr/>
          <a:lstStyle/>
          <a:p>
            <a:r>
              <a:rPr lang="en-US" dirty="0"/>
              <a:t>Relational Databases: Cost of Structure</a:t>
            </a:r>
          </a:p>
        </p:txBody>
      </p:sp>
      <p:pic>
        <p:nvPicPr>
          <p:cNvPr id="1026" name="Picture 2" descr="Image result for Control cartoon">
            <a:extLst>
              <a:ext uri="{FF2B5EF4-FFF2-40B4-BE49-F238E27FC236}">
                <a16:creationId xmlns:a16="http://schemas.microsoft.com/office/drawing/2014/main" xmlns="" id="{F78EFB5F-2476-4AB1-A83D-0F3DEBB48C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0058" y="2668409"/>
            <a:ext cx="1989285" cy="2214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xmlns="" id="{F5CC0597-2362-4F48-99EA-F0E8C9B3F7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2254" y="681823"/>
            <a:ext cx="1989420" cy="29868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C6BF6861-30F5-4CEB-864C-9D4442FC0C44}"/>
              </a:ext>
            </a:extLst>
          </p:cNvPr>
          <p:cNvPicPr>
            <a:picLocks noChangeAspect="1"/>
          </p:cNvPicPr>
          <p:nvPr/>
        </p:nvPicPr>
        <p:blipFill>
          <a:blip r:embed="rId5"/>
          <a:stretch>
            <a:fillRect/>
          </a:stretch>
        </p:blipFill>
        <p:spPr>
          <a:xfrm>
            <a:off x="329961" y="738254"/>
            <a:ext cx="4789157" cy="2706562"/>
          </a:xfrm>
          <a:prstGeom prst="rect">
            <a:avLst/>
          </a:prstGeom>
        </p:spPr>
      </p:pic>
      <p:sp>
        <p:nvSpPr>
          <p:cNvPr id="6" name="Rectangle 5">
            <a:extLst>
              <a:ext uri="{FF2B5EF4-FFF2-40B4-BE49-F238E27FC236}">
                <a16:creationId xmlns:a16="http://schemas.microsoft.com/office/drawing/2014/main" xmlns="" id="{DB09E678-FAA7-446A-8946-930DCB8D7E77}"/>
              </a:ext>
            </a:extLst>
          </p:cNvPr>
          <p:cNvSpPr/>
          <p:nvPr/>
        </p:nvSpPr>
        <p:spPr>
          <a:xfrm rot="20945656">
            <a:off x="747623" y="3685972"/>
            <a:ext cx="3232030" cy="839638"/>
          </a:xfrm>
          <a:prstGeom prst="rect">
            <a:avLst/>
          </a:prstGeom>
          <a:solidFill>
            <a:srgbClr val="2C451B"/>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ckwell" panose="02060603020205020403" pitchFamily="18" charset="0"/>
                <a:ea typeface="+mn-ea"/>
                <a:cs typeface="+mn-cs"/>
              </a:rPr>
              <a:t>Limited Flexibility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ckwell" panose="02060603020205020403" pitchFamily="18" charset="0"/>
                <a:ea typeface="+mn-ea"/>
                <a:cs typeface="+mn-cs"/>
              </a:rPr>
              <a:t>A Priori Design</a:t>
            </a:r>
          </a:p>
        </p:txBody>
      </p:sp>
    </p:spTree>
    <p:extLst>
      <p:ext uri="{BB962C8B-B14F-4D97-AF65-F5344CB8AC3E}">
        <p14:creationId xmlns:p14="http://schemas.microsoft.com/office/powerpoint/2010/main" val="1445779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CEF3E05-F1C3-416C-B829-EC18F79B291F}"/>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29</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7899696A-6D9B-4FD8-A1A8-F293694FC483}"/>
              </a:ext>
            </a:extLst>
          </p:cNvPr>
          <p:cNvSpPr>
            <a:spLocks noGrp="1"/>
          </p:cNvSpPr>
          <p:nvPr>
            <p:ph type="title"/>
          </p:nvPr>
        </p:nvSpPr>
        <p:spPr/>
        <p:txBody>
          <a:bodyPr/>
          <a:lstStyle/>
          <a:p>
            <a:r>
              <a:rPr lang="en-US" dirty="0"/>
              <a:t>Stages of Data Lake Implementation</a:t>
            </a:r>
          </a:p>
        </p:txBody>
      </p:sp>
      <p:pic>
        <p:nvPicPr>
          <p:cNvPr id="5" name="Picture 4">
            <a:extLst>
              <a:ext uri="{FF2B5EF4-FFF2-40B4-BE49-F238E27FC236}">
                <a16:creationId xmlns:a16="http://schemas.microsoft.com/office/drawing/2014/main" xmlns="" id="{1FC6E74C-E680-428F-88B5-588762F551E4}"/>
              </a:ext>
            </a:extLst>
          </p:cNvPr>
          <p:cNvPicPr>
            <a:picLocks noChangeAspect="1"/>
          </p:cNvPicPr>
          <p:nvPr/>
        </p:nvPicPr>
        <p:blipFill>
          <a:blip r:embed="rId3"/>
          <a:stretch>
            <a:fillRect/>
          </a:stretch>
        </p:blipFill>
        <p:spPr>
          <a:xfrm>
            <a:off x="180436" y="695414"/>
            <a:ext cx="8887364" cy="1403680"/>
          </a:xfrm>
          <a:prstGeom prst="rect">
            <a:avLst/>
          </a:prstGeom>
        </p:spPr>
      </p:pic>
      <p:sp>
        <p:nvSpPr>
          <p:cNvPr id="6" name="Flowchart: Magnetic Disk 5">
            <a:extLst>
              <a:ext uri="{FF2B5EF4-FFF2-40B4-BE49-F238E27FC236}">
                <a16:creationId xmlns:a16="http://schemas.microsoft.com/office/drawing/2014/main" xmlns="" id="{371A0CEF-CCF0-4021-9FBB-4673B2DBFFDB}"/>
              </a:ext>
            </a:extLst>
          </p:cNvPr>
          <p:cNvSpPr/>
          <p:nvPr/>
        </p:nvSpPr>
        <p:spPr>
          <a:xfrm>
            <a:off x="5923471" y="1174271"/>
            <a:ext cx="2495909" cy="1437736"/>
          </a:xfrm>
          <a:prstGeom prst="flowChartMagneticDisk">
            <a:avLst/>
          </a:prstGeom>
          <a:solidFill>
            <a:srgbClr val="055382"/>
          </a:solidFill>
          <a:ln w="28575">
            <a:solidFill>
              <a:srgbClr val="C9E8FC"/>
            </a:solid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Data Lake</a:t>
            </a:r>
          </a:p>
        </p:txBody>
      </p:sp>
      <p:pic>
        <p:nvPicPr>
          <p:cNvPr id="7" name="Picture 6">
            <a:extLst>
              <a:ext uri="{FF2B5EF4-FFF2-40B4-BE49-F238E27FC236}">
                <a16:creationId xmlns:a16="http://schemas.microsoft.com/office/drawing/2014/main" xmlns="" id="{00A9AF81-C3D6-4CE9-8043-444C97976FEC}"/>
              </a:ext>
            </a:extLst>
          </p:cNvPr>
          <p:cNvPicPr>
            <a:picLocks noChangeAspect="1"/>
          </p:cNvPicPr>
          <p:nvPr/>
        </p:nvPicPr>
        <p:blipFill>
          <a:blip r:embed="rId4"/>
          <a:stretch>
            <a:fillRect/>
          </a:stretch>
        </p:blipFill>
        <p:spPr>
          <a:xfrm>
            <a:off x="690113" y="3001607"/>
            <a:ext cx="7976558" cy="1337346"/>
          </a:xfrm>
          <a:prstGeom prst="rect">
            <a:avLst/>
          </a:prstGeom>
        </p:spPr>
      </p:pic>
    </p:spTree>
    <p:extLst>
      <p:ext uri="{BB962C8B-B14F-4D97-AF65-F5344CB8AC3E}">
        <p14:creationId xmlns:p14="http://schemas.microsoft.com/office/powerpoint/2010/main" val="89819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CEF3E05-F1C3-416C-B829-EC18F79B291F}"/>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30</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7899696A-6D9B-4FD8-A1A8-F293694FC483}"/>
              </a:ext>
            </a:extLst>
          </p:cNvPr>
          <p:cNvSpPr>
            <a:spLocks noGrp="1"/>
          </p:cNvSpPr>
          <p:nvPr>
            <p:ph type="title"/>
          </p:nvPr>
        </p:nvSpPr>
        <p:spPr/>
        <p:txBody>
          <a:bodyPr/>
          <a:lstStyle/>
          <a:p>
            <a:r>
              <a:rPr lang="en-US" dirty="0"/>
              <a:t>Stage 1: Landing Zone</a:t>
            </a:r>
          </a:p>
        </p:txBody>
      </p:sp>
      <p:pic>
        <p:nvPicPr>
          <p:cNvPr id="5" name="Picture 4">
            <a:extLst>
              <a:ext uri="{FF2B5EF4-FFF2-40B4-BE49-F238E27FC236}">
                <a16:creationId xmlns:a16="http://schemas.microsoft.com/office/drawing/2014/main" xmlns="" id="{1FC6E74C-E680-428F-88B5-588762F551E4}"/>
              </a:ext>
            </a:extLst>
          </p:cNvPr>
          <p:cNvPicPr>
            <a:picLocks noChangeAspect="1"/>
          </p:cNvPicPr>
          <p:nvPr/>
        </p:nvPicPr>
        <p:blipFill>
          <a:blip r:embed="rId3"/>
          <a:stretch>
            <a:fillRect/>
          </a:stretch>
        </p:blipFill>
        <p:spPr>
          <a:xfrm>
            <a:off x="180436" y="695414"/>
            <a:ext cx="8887364" cy="1403680"/>
          </a:xfrm>
          <a:prstGeom prst="rect">
            <a:avLst/>
          </a:prstGeom>
        </p:spPr>
      </p:pic>
      <p:pic>
        <p:nvPicPr>
          <p:cNvPr id="2050" name="Picture 2" descr="Image result for landing zone">
            <a:extLst>
              <a:ext uri="{FF2B5EF4-FFF2-40B4-BE49-F238E27FC236}">
                <a16:creationId xmlns:a16="http://schemas.microsoft.com/office/drawing/2014/main" xmlns="" id="{2782F868-1C78-4ADE-BA8D-CBC9170D5A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4372" y="770625"/>
            <a:ext cx="2213581" cy="12479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A1284801-F06A-4117-BEBC-73EB4F9C4884}"/>
              </a:ext>
            </a:extLst>
          </p:cNvPr>
          <p:cNvSpPr txBox="1"/>
          <p:nvPr/>
        </p:nvSpPr>
        <p:spPr bwMode="auto">
          <a:xfrm>
            <a:off x="833888" y="2493501"/>
            <a:ext cx="7338204" cy="153888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Architecture: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Data lake is built separately from other infrastructure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Motivation: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Pure capture…we need a cheap place to park this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Structure: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Minimal, usually raw format</a:t>
            </a:r>
          </a:p>
        </p:txBody>
      </p:sp>
    </p:spTree>
    <p:extLst>
      <p:ext uri="{BB962C8B-B14F-4D97-AF65-F5344CB8AC3E}">
        <p14:creationId xmlns:p14="http://schemas.microsoft.com/office/powerpoint/2010/main" val="630691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CEF3E05-F1C3-416C-B829-EC18F79B291F}"/>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31</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7899696A-6D9B-4FD8-A1A8-F293694FC483}"/>
              </a:ext>
            </a:extLst>
          </p:cNvPr>
          <p:cNvSpPr>
            <a:spLocks noGrp="1"/>
          </p:cNvSpPr>
          <p:nvPr>
            <p:ph type="title"/>
          </p:nvPr>
        </p:nvSpPr>
        <p:spPr/>
        <p:txBody>
          <a:bodyPr/>
          <a:lstStyle/>
          <a:p>
            <a:r>
              <a:rPr lang="en-US" dirty="0"/>
              <a:t>Stage 2: Analytics Platform</a:t>
            </a:r>
          </a:p>
        </p:txBody>
      </p:sp>
      <p:pic>
        <p:nvPicPr>
          <p:cNvPr id="5" name="Picture 4">
            <a:extLst>
              <a:ext uri="{FF2B5EF4-FFF2-40B4-BE49-F238E27FC236}">
                <a16:creationId xmlns:a16="http://schemas.microsoft.com/office/drawing/2014/main" xmlns="" id="{1FC6E74C-E680-428F-88B5-588762F551E4}"/>
              </a:ext>
            </a:extLst>
          </p:cNvPr>
          <p:cNvPicPr>
            <a:picLocks noChangeAspect="1"/>
          </p:cNvPicPr>
          <p:nvPr/>
        </p:nvPicPr>
        <p:blipFill>
          <a:blip r:embed="rId3"/>
          <a:stretch>
            <a:fillRect/>
          </a:stretch>
        </p:blipFill>
        <p:spPr>
          <a:xfrm>
            <a:off x="180436" y="695414"/>
            <a:ext cx="8887364" cy="1403680"/>
          </a:xfrm>
          <a:prstGeom prst="rect">
            <a:avLst/>
          </a:prstGeom>
        </p:spPr>
      </p:pic>
      <p:sp>
        <p:nvSpPr>
          <p:cNvPr id="2" name="TextBox 1">
            <a:extLst>
              <a:ext uri="{FF2B5EF4-FFF2-40B4-BE49-F238E27FC236}">
                <a16:creationId xmlns:a16="http://schemas.microsoft.com/office/drawing/2014/main" xmlns="" id="{A1284801-F06A-4117-BEBC-73EB4F9C4884}"/>
              </a:ext>
            </a:extLst>
          </p:cNvPr>
          <p:cNvSpPr txBox="1"/>
          <p:nvPr/>
        </p:nvSpPr>
        <p:spPr bwMode="auto">
          <a:xfrm>
            <a:off x="955016" y="2259701"/>
            <a:ext cx="7338204" cy="2462213"/>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Architecture: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Often duplicated data that combines multiple sources in one place.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Motivation: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A “test and learn” environment for data scientists and building prototypes of further analytics products.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Structure: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Partially structured, usually ad-hoc as projects necessitate it.</a:t>
            </a:r>
          </a:p>
        </p:txBody>
      </p:sp>
      <p:pic>
        <p:nvPicPr>
          <p:cNvPr id="3074" name="Picture 2" descr="Image result for Mad Scientist">
            <a:extLst>
              <a:ext uri="{FF2B5EF4-FFF2-40B4-BE49-F238E27FC236}">
                <a16:creationId xmlns:a16="http://schemas.microsoft.com/office/drawing/2014/main" xmlns="" id="{8FC37CA0-A4DA-43CE-827B-0803B1EEAC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6444" y="750028"/>
            <a:ext cx="1739301" cy="130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142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CEF3E05-F1C3-416C-B829-EC18F79B291F}"/>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32</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7899696A-6D9B-4FD8-A1A8-F293694FC483}"/>
              </a:ext>
            </a:extLst>
          </p:cNvPr>
          <p:cNvSpPr>
            <a:spLocks noGrp="1"/>
          </p:cNvSpPr>
          <p:nvPr>
            <p:ph type="title"/>
          </p:nvPr>
        </p:nvSpPr>
        <p:spPr/>
        <p:txBody>
          <a:bodyPr/>
          <a:lstStyle/>
          <a:p>
            <a:r>
              <a:rPr lang="en-US" dirty="0"/>
              <a:t>Stage 3: Support for Data Warehouse</a:t>
            </a:r>
          </a:p>
        </p:txBody>
      </p:sp>
      <p:pic>
        <p:nvPicPr>
          <p:cNvPr id="5" name="Picture 4">
            <a:extLst>
              <a:ext uri="{FF2B5EF4-FFF2-40B4-BE49-F238E27FC236}">
                <a16:creationId xmlns:a16="http://schemas.microsoft.com/office/drawing/2014/main" xmlns="" id="{1FC6E74C-E680-428F-88B5-588762F551E4}"/>
              </a:ext>
            </a:extLst>
          </p:cNvPr>
          <p:cNvPicPr>
            <a:picLocks noChangeAspect="1"/>
          </p:cNvPicPr>
          <p:nvPr/>
        </p:nvPicPr>
        <p:blipFill>
          <a:blip r:embed="rId3"/>
          <a:stretch>
            <a:fillRect/>
          </a:stretch>
        </p:blipFill>
        <p:spPr>
          <a:xfrm>
            <a:off x="180436" y="695414"/>
            <a:ext cx="8887364" cy="1403680"/>
          </a:xfrm>
          <a:prstGeom prst="rect">
            <a:avLst/>
          </a:prstGeom>
        </p:spPr>
      </p:pic>
      <p:sp>
        <p:nvSpPr>
          <p:cNvPr id="2" name="TextBox 1">
            <a:extLst>
              <a:ext uri="{FF2B5EF4-FFF2-40B4-BE49-F238E27FC236}">
                <a16:creationId xmlns:a16="http://schemas.microsoft.com/office/drawing/2014/main" xmlns="" id="{A1284801-F06A-4117-BEBC-73EB4F9C4884}"/>
              </a:ext>
            </a:extLst>
          </p:cNvPr>
          <p:cNvSpPr txBox="1"/>
          <p:nvPr/>
        </p:nvSpPr>
        <p:spPr bwMode="auto">
          <a:xfrm>
            <a:off x="625415" y="2174309"/>
            <a:ext cx="8137585" cy="2831544"/>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Architecture: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Highly coupled with existing data warehouse solutions and other data sources.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Motivation: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Complements a data warehouse in order to ease the cost and space limitations of the legacy systems. Usually the high-intensity tasks remain in a traditional DW, but the DL can catch spill-over cases, especially those involving new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Structure: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Can vary, but usually approaching high levels of structure due to defined uses.</a:t>
            </a:r>
          </a:p>
        </p:txBody>
      </p:sp>
      <p:pic>
        <p:nvPicPr>
          <p:cNvPr id="4098" name="Picture 2" descr="Image result for data storage">
            <a:extLst>
              <a:ext uri="{FF2B5EF4-FFF2-40B4-BE49-F238E27FC236}">
                <a16:creationId xmlns:a16="http://schemas.microsoft.com/office/drawing/2014/main" xmlns="" id="{68D16146-74E5-4394-9B9F-70C36A4320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6702" y="750027"/>
            <a:ext cx="1665976" cy="125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0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CEF3E05-F1C3-416C-B829-EC18F79B291F}"/>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33</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7899696A-6D9B-4FD8-A1A8-F293694FC483}"/>
              </a:ext>
            </a:extLst>
          </p:cNvPr>
          <p:cNvSpPr>
            <a:spLocks noGrp="1"/>
          </p:cNvSpPr>
          <p:nvPr>
            <p:ph type="title"/>
          </p:nvPr>
        </p:nvSpPr>
        <p:spPr/>
        <p:txBody>
          <a:bodyPr/>
          <a:lstStyle/>
          <a:p>
            <a:r>
              <a:rPr lang="en-US" sz="3800" dirty="0"/>
              <a:t>Stage 4: Full Data-as-a-Service Realization</a:t>
            </a:r>
          </a:p>
        </p:txBody>
      </p:sp>
      <p:pic>
        <p:nvPicPr>
          <p:cNvPr id="5" name="Picture 4">
            <a:extLst>
              <a:ext uri="{FF2B5EF4-FFF2-40B4-BE49-F238E27FC236}">
                <a16:creationId xmlns:a16="http://schemas.microsoft.com/office/drawing/2014/main" xmlns="" id="{1FC6E74C-E680-428F-88B5-588762F551E4}"/>
              </a:ext>
            </a:extLst>
          </p:cNvPr>
          <p:cNvPicPr>
            <a:picLocks noChangeAspect="1"/>
          </p:cNvPicPr>
          <p:nvPr/>
        </p:nvPicPr>
        <p:blipFill>
          <a:blip r:embed="rId3"/>
          <a:stretch>
            <a:fillRect/>
          </a:stretch>
        </p:blipFill>
        <p:spPr>
          <a:xfrm>
            <a:off x="180436" y="695414"/>
            <a:ext cx="8887364" cy="1403680"/>
          </a:xfrm>
          <a:prstGeom prst="rect">
            <a:avLst/>
          </a:prstGeom>
        </p:spPr>
      </p:pic>
      <p:sp>
        <p:nvSpPr>
          <p:cNvPr id="2" name="TextBox 1">
            <a:extLst>
              <a:ext uri="{FF2B5EF4-FFF2-40B4-BE49-F238E27FC236}">
                <a16:creationId xmlns:a16="http://schemas.microsoft.com/office/drawing/2014/main" xmlns="" id="{A1284801-F06A-4117-BEBC-73EB4F9C4884}"/>
              </a:ext>
            </a:extLst>
          </p:cNvPr>
          <p:cNvSpPr txBox="1"/>
          <p:nvPr/>
        </p:nvSpPr>
        <p:spPr bwMode="auto">
          <a:xfrm>
            <a:off x="625415" y="2789861"/>
            <a:ext cx="8137585" cy="1600438"/>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Architecture: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The focal point of the data ecosystem, the data lake has replaced many legacy systems.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Motivation: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Fully harness the data for current and future analytical needs.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Structure: </a:t>
            </a: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Highly structured with formal governance rules.</a:t>
            </a:r>
          </a:p>
        </p:txBody>
      </p:sp>
      <p:pic>
        <p:nvPicPr>
          <p:cNvPr id="6" name="Picture 5">
            <a:extLst>
              <a:ext uri="{FF2B5EF4-FFF2-40B4-BE49-F238E27FC236}">
                <a16:creationId xmlns:a16="http://schemas.microsoft.com/office/drawing/2014/main" xmlns="" id="{1DEA3F7B-F8A4-4410-8A8B-43AC9135F015}"/>
              </a:ext>
            </a:extLst>
          </p:cNvPr>
          <p:cNvPicPr>
            <a:picLocks noChangeAspect="1"/>
          </p:cNvPicPr>
          <p:nvPr/>
        </p:nvPicPr>
        <p:blipFill>
          <a:blip r:embed="rId4"/>
          <a:stretch>
            <a:fillRect/>
          </a:stretch>
        </p:blipFill>
        <p:spPr>
          <a:xfrm>
            <a:off x="6352636" y="819195"/>
            <a:ext cx="2610928" cy="1156118"/>
          </a:xfrm>
          <a:prstGeom prst="rect">
            <a:avLst/>
          </a:prstGeom>
        </p:spPr>
      </p:pic>
    </p:spTree>
    <p:extLst>
      <p:ext uri="{BB962C8B-B14F-4D97-AF65-F5344CB8AC3E}">
        <p14:creationId xmlns:p14="http://schemas.microsoft.com/office/powerpoint/2010/main" val="2797811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A265E46A-1100-49BC-B063-42283B3F6911}"/>
              </a:ext>
            </a:extLst>
          </p:cNvPr>
          <p:cNvSpPr>
            <a:spLocks noGrp="1"/>
          </p:cNvSpPr>
          <p:nvPr>
            <p:ph type="body" sz="quarter" idx="15"/>
          </p:nvPr>
        </p:nvSpPr>
        <p:spPr/>
        <p:txBody>
          <a:bodyPr/>
          <a:lstStyle/>
          <a:p>
            <a:r>
              <a:rPr lang="en-US" dirty="0"/>
              <a:t>Don’t be afraid to crawl before you run…</a:t>
            </a:r>
          </a:p>
          <a:p>
            <a:r>
              <a:rPr lang="en-US" dirty="0"/>
              <a:t>Find use cases that drive your data lake plan that have real business value</a:t>
            </a:r>
          </a:p>
          <a:p>
            <a:r>
              <a:rPr lang="en-US" dirty="0"/>
              <a:t>Stop and consider governance decisions</a:t>
            </a:r>
          </a:p>
          <a:p>
            <a:r>
              <a:rPr lang="en-US" dirty="0"/>
              <a:t>Designate and empower specific individuals to own components of these projects</a:t>
            </a:r>
          </a:p>
        </p:txBody>
      </p:sp>
      <p:sp>
        <p:nvSpPr>
          <p:cNvPr id="3" name="Slide Number Placeholder 2">
            <a:extLst>
              <a:ext uri="{FF2B5EF4-FFF2-40B4-BE49-F238E27FC236}">
                <a16:creationId xmlns:a16="http://schemas.microsoft.com/office/drawing/2014/main" xmlns="" id="{94596B1D-2E8A-47AD-8C4B-461C1FC57E0E}"/>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34</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E7A7643B-4147-4922-A1B5-5123EB3C49D2}"/>
              </a:ext>
            </a:extLst>
          </p:cNvPr>
          <p:cNvSpPr>
            <a:spLocks noGrp="1"/>
          </p:cNvSpPr>
          <p:nvPr>
            <p:ph type="title"/>
          </p:nvPr>
        </p:nvSpPr>
        <p:spPr/>
        <p:txBody>
          <a:bodyPr/>
          <a:lstStyle/>
          <a:p>
            <a:r>
              <a:rPr lang="en-US" dirty="0"/>
              <a:t>Lessons in Leveraging Data Lakes</a:t>
            </a:r>
          </a:p>
        </p:txBody>
      </p:sp>
    </p:spTree>
    <p:extLst>
      <p:ext uri="{BB962C8B-B14F-4D97-AF65-F5344CB8AC3E}">
        <p14:creationId xmlns:p14="http://schemas.microsoft.com/office/powerpoint/2010/main" val="1685943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B2A358E-8664-4519-BD61-ED12B02ECCEE}"/>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3</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F9F88E5F-6351-41F7-BF91-B55EC00313CA}"/>
              </a:ext>
            </a:extLst>
          </p:cNvPr>
          <p:cNvSpPr>
            <a:spLocks noGrp="1"/>
          </p:cNvSpPr>
          <p:nvPr>
            <p:ph type="title"/>
          </p:nvPr>
        </p:nvSpPr>
        <p:spPr>
          <a:solidFill>
            <a:schemeClr val="tx1"/>
          </a:solidFill>
        </p:spPr>
        <p:txBody>
          <a:bodyPr/>
          <a:lstStyle/>
          <a:p>
            <a:r>
              <a:rPr lang="en-US" dirty="0"/>
              <a:t>Relational Databases: Cost of Storage</a:t>
            </a:r>
          </a:p>
        </p:txBody>
      </p:sp>
      <p:pic>
        <p:nvPicPr>
          <p:cNvPr id="5" name="Picture 4">
            <a:extLst>
              <a:ext uri="{FF2B5EF4-FFF2-40B4-BE49-F238E27FC236}">
                <a16:creationId xmlns:a16="http://schemas.microsoft.com/office/drawing/2014/main" xmlns="" id="{C6BF6861-30F5-4CEB-864C-9D4442FC0C44}"/>
              </a:ext>
            </a:extLst>
          </p:cNvPr>
          <p:cNvPicPr>
            <a:picLocks noChangeAspect="1"/>
          </p:cNvPicPr>
          <p:nvPr/>
        </p:nvPicPr>
        <p:blipFill>
          <a:blip r:embed="rId3"/>
          <a:stretch>
            <a:fillRect/>
          </a:stretch>
        </p:blipFill>
        <p:spPr>
          <a:xfrm>
            <a:off x="329961" y="738254"/>
            <a:ext cx="4789157" cy="2706562"/>
          </a:xfrm>
          <a:prstGeom prst="rect">
            <a:avLst/>
          </a:prstGeom>
        </p:spPr>
      </p:pic>
      <p:pic>
        <p:nvPicPr>
          <p:cNvPr id="2" name="Picture 1">
            <a:extLst>
              <a:ext uri="{FF2B5EF4-FFF2-40B4-BE49-F238E27FC236}">
                <a16:creationId xmlns:a16="http://schemas.microsoft.com/office/drawing/2014/main" xmlns="" id="{361498D8-3BF9-4186-AC6F-E6BF1C7E8801}"/>
              </a:ext>
            </a:extLst>
          </p:cNvPr>
          <p:cNvPicPr>
            <a:picLocks noChangeAspect="1"/>
          </p:cNvPicPr>
          <p:nvPr/>
        </p:nvPicPr>
        <p:blipFill>
          <a:blip r:embed="rId4"/>
          <a:stretch>
            <a:fillRect/>
          </a:stretch>
        </p:blipFill>
        <p:spPr>
          <a:xfrm>
            <a:off x="6116120" y="3255035"/>
            <a:ext cx="2799280" cy="1627488"/>
          </a:xfrm>
          <a:prstGeom prst="rect">
            <a:avLst/>
          </a:prstGeom>
        </p:spPr>
      </p:pic>
      <p:pic>
        <p:nvPicPr>
          <p:cNvPr id="6" name="Picture 5">
            <a:extLst>
              <a:ext uri="{FF2B5EF4-FFF2-40B4-BE49-F238E27FC236}">
                <a16:creationId xmlns:a16="http://schemas.microsoft.com/office/drawing/2014/main" xmlns="" id="{3B7D071D-284F-4AA0-9B63-2832719CC1C5}"/>
              </a:ext>
            </a:extLst>
          </p:cNvPr>
          <p:cNvPicPr>
            <a:picLocks noChangeAspect="1"/>
          </p:cNvPicPr>
          <p:nvPr/>
        </p:nvPicPr>
        <p:blipFill>
          <a:blip r:embed="rId5"/>
          <a:stretch>
            <a:fillRect/>
          </a:stretch>
        </p:blipFill>
        <p:spPr>
          <a:xfrm>
            <a:off x="4113595" y="3611600"/>
            <a:ext cx="1906383" cy="1270922"/>
          </a:xfrm>
          <a:prstGeom prst="rect">
            <a:avLst/>
          </a:prstGeom>
        </p:spPr>
      </p:pic>
      <p:pic>
        <p:nvPicPr>
          <p:cNvPr id="7" name="Picture 6">
            <a:extLst>
              <a:ext uri="{FF2B5EF4-FFF2-40B4-BE49-F238E27FC236}">
                <a16:creationId xmlns:a16="http://schemas.microsoft.com/office/drawing/2014/main" xmlns="" id="{696F3989-6301-4C99-A00E-A3F57DE6D5C6}"/>
              </a:ext>
            </a:extLst>
          </p:cNvPr>
          <p:cNvPicPr>
            <a:picLocks noChangeAspect="1"/>
          </p:cNvPicPr>
          <p:nvPr/>
        </p:nvPicPr>
        <p:blipFill>
          <a:blip r:embed="rId6"/>
          <a:stretch>
            <a:fillRect/>
          </a:stretch>
        </p:blipFill>
        <p:spPr>
          <a:xfrm>
            <a:off x="5766578" y="1270958"/>
            <a:ext cx="2738348" cy="1825565"/>
          </a:xfrm>
          <a:prstGeom prst="rect">
            <a:avLst/>
          </a:prstGeom>
        </p:spPr>
      </p:pic>
      <p:sp>
        <p:nvSpPr>
          <p:cNvPr id="10" name="Rectangle 9">
            <a:extLst>
              <a:ext uri="{FF2B5EF4-FFF2-40B4-BE49-F238E27FC236}">
                <a16:creationId xmlns:a16="http://schemas.microsoft.com/office/drawing/2014/main" xmlns="" id="{A6ABC24E-8BE5-4D3E-82FA-83D0FEF60BC6}"/>
              </a:ext>
            </a:extLst>
          </p:cNvPr>
          <p:cNvSpPr/>
          <p:nvPr/>
        </p:nvSpPr>
        <p:spPr>
          <a:xfrm rot="20945656">
            <a:off x="611248" y="3596175"/>
            <a:ext cx="3686406" cy="839638"/>
          </a:xfrm>
          <a:prstGeom prst="rect">
            <a:avLst/>
          </a:prstGeom>
          <a:solidFill>
            <a:srgbClr val="2C451B"/>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ckwell" panose="02060603020205020403" pitchFamily="18" charset="0"/>
                <a:ea typeface="+mn-ea"/>
                <a:cs typeface="+mn-cs"/>
              </a:rPr>
              <a:t>Often Expensive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ckwell" panose="02060603020205020403" pitchFamily="18" charset="0"/>
                <a:ea typeface="+mn-ea"/>
                <a:cs typeface="+mn-cs"/>
              </a:rPr>
              <a:t>Especially as they Grow</a:t>
            </a:r>
          </a:p>
        </p:txBody>
      </p:sp>
    </p:spTree>
    <p:extLst>
      <p:ext uri="{BB962C8B-B14F-4D97-AF65-F5344CB8AC3E}">
        <p14:creationId xmlns:p14="http://schemas.microsoft.com/office/powerpoint/2010/main" val="357835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9B2A358E-8664-4519-BD61-ED12B02ECCEE}"/>
              </a:ext>
            </a:extLst>
          </p:cNvPr>
          <p:cNvSpPr>
            <a:spLocks noGrp="1"/>
          </p:cNvSpPr>
          <p:nvPr>
            <p:ph type="sldNum" sz="quarter" idx="17"/>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ED4E8DE7-8107-485D-819E-7A652D98D056}" type="slidenum">
              <a:rPr kumimoji="0" lang="en-US" sz="10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0" fontAlgn="base" latinLnBrk="0" hangingPunct="0">
                <a:lnSpc>
                  <a:spcPct val="100000"/>
                </a:lnSpc>
                <a:spcBef>
                  <a:spcPct val="0"/>
                </a:spcBef>
                <a:spcAft>
                  <a:spcPct val="0"/>
                </a:spcAft>
                <a:buClrTx/>
                <a:buSzTx/>
                <a:buFontTx/>
                <a:buNone/>
                <a:tabLst/>
                <a:defRPr/>
              </a:pPr>
              <a:t>4</a:t>
            </a:fld>
            <a:endParaRPr kumimoji="0" lang="en-US" sz="10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 name="Title 3">
            <a:extLst>
              <a:ext uri="{FF2B5EF4-FFF2-40B4-BE49-F238E27FC236}">
                <a16:creationId xmlns:a16="http://schemas.microsoft.com/office/drawing/2014/main" xmlns="" id="{F9F88E5F-6351-41F7-BF91-B55EC00313CA}"/>
              </a:ext>
            </a:extLst>
          </p:cNvPr>
          <p:cNvSpPr>
            <a:spLocks noGrp="1"/>
          </p:cNvSpPr>
          <p:nvPr>
            <p:ph type="title"/>
          </p:nvPr>
        </p:nvSpPr>
        <p:spPr>
          <a:solidFill>
            <a:schemeClr val="tx1"/>
          </a:solidFill>
        </p:spPr>
        <p:txBody>
          <a:bodyPr/>
          <a:lstStyle/>
          <a:p>
            <a:r>
              <a:rPr lang="en-US" dirty="0"/>
              <a:t>Relational Databases: Cost of Standard</a:t>
            </a:r>
          </a:p>
        </p:txBody>
      </p:sp>
      <p:pic>
        <p:nvPicPr>
          <p:cNvPr id="5" name="Picture 4">
            <a:extLst>
              <a:ext uri="{FF2B5EF4-FFF2-40B4-BE49-F238E27FC236}">
                <a16:creationId xmlns:a16="http://schemas.microsoft.com/office/drawing/2014/main" xmlns="" id="{C6BF6861-30F5-4CEB-864C-9D4442FC0C44}"/>
              </a:ext>
            </a:extLst>
          </p:cNvPr>
          <p:cNvPicPr>
            <a:picLocks noChangeAspect="1"/>
          </p:cNvPicPr>
          <p:nvPr/>
        </p:nvPicPr>
        <p:blipFill>
          <a:blip r:embed="rId3"/>
          <a:stretch>
            <a:fillRect/>
          </a:stretch>
        </p:blipFill>
        <p:spPr>
          <a:xfrm>
            <a:off x="329961" y="738254"/>
            <a:ext cx="4789157" cy="2706562"/>
          </a:xfrm>
          <a:prstGeom prst="rect">
            <a:avLst/>
          </a:prstGeom>
        </p:spPr>
      </p:pic>
      <p:pic>
        <p:nvPicPr>
          <p:cNvPr id="2050" name="Picture 2" descr="Image result for ABC 123">
            <a:extLst>
              <a:ext uri="{FF2B5EF4-FFF2-40B4-BE49-F238E27FC236}">
                <a16:creationId xmlns:a16="http://schemas.microsoft.com/office/drawing/2014/main" xmlns="" id="{294FC745-6EBD-459E-B007-FE3427884C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1703" y="1337094"/>
            <a:ext cx="1755955" cy="1234656"/>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10" descr="Image result for check">
            <a:extLst>
              <a:ext uri="{FF2B5EF4-FFF2-40B4-BE49-F238E27FC236}">
                <a16:creationId xmlns:a16="http://schemas.microsoft.com/office/drawing/2014/main" xmlns="" id="{16E4227C-8BAF-4413-AF27-4AF84C99A45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14" name="Picture 13">
            <a:extLst>
              <a:ext uri="{FF2B5EF4-FFF2-40B4-BE49-F238E27FC236}">
                <a16:creationId xmlns:a16="http://schemas.microsoft.com/office/drawing/2014/main" xmlns="" id="{7F076459-6DE6-4E3D-BBB8-780B6B4D807D}"/>
              </a:ext>
            </a:extLst>
          </p:cNvPr>
          <p:cNvPicPr>
            <a:picLocks noChangeAspect="1"/>
          </p:cNvPicPr>
          <p:nvPr/>
        </p:nvPicPr>
        <p:blipFill>
          <a:blip r:embed="rId5"/>
          <a:stretch>
            <a:fillRect/>
          </a:stretch>
        </p:blipFill>
        <p:spPr>
          <a:xfrm>
            <a:off x="7925041" y="1512497"/>
            <a:ext cx="926658" cy="859048"/>
          </a:xfrm>
          <a:prstGeom prst="rect">
            <a:avLst/>
          </a:prstGeom>
        </p:spPr>
      </p:pic>
      <p:pic>
        <p:nvPicPr>
          <p:cNvPr id="15" name="Picture 14">
            <a:extLst>
              <a:ext uri="{FF2B5EF4-FFF2-40B4-BE49-F238E27FC236}">
                <a16:creationId xmlns:a16="http://schemas.microsoft.com/office/drawing/2014/main" xmlns="" id="{C83FCB62-4DC3-4E41-8D5D-D356A023E28D}"/>
              </a:ext>
            </a:extLst>
          </p:cNvPr>
          <p:cNvPicPr>
            <a:picLocks noChangeAspect="1"/>
          </p:cNvPicPr>
          <p:nvPr/>
        </p:nvPicPr>
        <p:blipFill>
          <a:blip r:embed="rId6"/>
          <a:stretch>
            <a:fillRect/>
          </a:stretch>
        </p:blipFill>
        <p:spPr>
          <a:xfrm>
            <a:off x="7577409" y="3519577"/>
            <a:ext cx="1438633" cy="1024027"/>
          </a:xfrm>
          <a:prstGeom prst="rect">
            <a:avLst/>
          </a:prstGeom>
        </p:spPr>
      </p:pic>
      <p:pic>
        <p:nvPicPr>
          <p:cNvPr id="16" name="Picture 15">
            <a:extLst>
              <a:ext uri="{FF2B5EF4-FFF2-40B4-BE49-F238E27FC236}">
                <a16:creationId xmlns:a16="http://schemas.microsoft.com/office/drawing/2014/main" xmlns="" id="{308CE326-99D5-43D7-8141-0CD34EBBA37D}"/>
              </a:ext>
            </a:extLst>
          </p:cNvPr>
          <p:cNvPicPr>
            <a:picLocks noChangeAspect="1"/>
          </p:cNvPicPr>
          <p:nvPr/>
        </p:nvPicPr>
        <p:blipFill>
          <a:blip r:embed="rId7"/>
          <a:stretch>
            <a:fillRect/>
          </a:stretch>
        </p:blipFill>
        <p:spPr>
          <a:xfrm>
            <a:off x="5248549" y="3386661"/>
            <a:ext cx="2411473" cy="1289858"/>
          </a:xfrm>
          <a:prstGeom prst="rect">
            <a:avLst/>
          </a:prstGeom>
        </p:spPr>
      </p:pic>
      <p:sp>
        <p:nvSpPr>
          <p:cNvPr id="10" name="Rectangle 9">
            <a:extLst>
              <a:ext uri="{FF2B5EF4-FFF2-40B4-BE49-F238E27FC236}">
                <a16:creationId xmlns:a16="http://schemas.microsoft.com/office/drawing/2014/main" xmlns="" id="{8C2F0F3F-65BC-4704-8703-599C71B47F70}"/>
              </a:ext>
            </a:extLst>
          </p:cNvPr>
          <p:cNvSpPr/>
          <p:nvPr/>
        </p:nvSpPr>
        <p:spPr>
          <a:xfrm rot="20945656">
            <a:off x="611248" y="3596175"/>
            <a:ext cx="3686406" cy="839638"/>
          </a:xfrm>
          <a:prstGeom prst="rect">
            <a:avLst/>
          </a:prstGeom>
          <a:solidFill>
            <a:srgbClr val="2C451B"/>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Rockwell" panose="02060603020205020403" pitchFamily="18" charset="0"/>
                <a:ea typeface="+mn-ea"/>
                <a:cs typeface="+mn-cs"/>
              </a:rPr>
              <a:t>Problematic to Store Other File Types</a:t>
            </a:r>
          </a:p>
        </p:txBody>
      </p:sp>
    </p:spTree>
    <p:extLst>
      <p:ext uri="{BB962C8B-B14F-4D97-AF65-F5344CB8AC3E}">
        <p14:creationId xmlns:p14="http://schemas.microsoft.com/office/powerpoint/2010/main" val="32164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DD8957A4-D4B3-4C05-8AE3-561FD3A0BC9B}"/>
              </a:ext>
            </a:extLst>
          </p:cNvPr>
          <p:cNvSpPr>
            <a:spLocks noGrp="1"/>
          </p:cNvSpPr>
          <p:nvPr>
            <p:ph type="body" sz="quarter" idx="16"/>
          </p:nvPr>
        </p:nvSpPr>
        <p:spPr>
          <a:xfrm>
            <a:off x="351143" y="1843303"/>
            <a:ext cx="5864561" cy="2733014"/>
          </a:xfrm>
        </p:spPr>
        <p:txBody>
          <a:bodyPr/>
          <a:lstStyle/>
          <a:p>
            <a:r>
              <a:rPr lang="en-US" dirty="0"/>
              <a:t>Data lakes allow you to separate computing and data storage, and they do this by leveraging distributed data techniques. In this segment, we describe (at a high level) what distributed data means and the major benefits it yields.</a:t>
            </a:r>
          </a:p>
        </p:txBody>
      </p:sp>
      <p:sp>
        <p:nvSpPr>
          <p:cNvPr id="5" name="Text Placeholder 4">
            <a:extLst>
              <a:ext uri="{FF2B5EF4-FFF2-40B4-BE49-F238E27FC236}">
                <a16:creationId xmlns:a16="http://schemas.microsoft.com/office/drawing/2014/main" xmlns="" id="{67AB77DE-5C26-4399-832A-4F9EFC3DEDE4}"/>
              </a:ext>
            </a:extLst>
          </p:cNvPr>
          <p:cNvSpPr>
            <a:spLocks noGrp="1"/>
          </p:cNvSpPr>
          <p:nvPr>
            <p:ph type="body" sz="quarter" idx="13"/>
          </p:nvPr>
        </p:nvSpPr>
        <p:spPr>
          <a:xfrm>
            <a:off x="6946197" y="199299"/>
            <a:ext cx="1846660" cy="3419076"/>
          </a:xfrm>
        </p:spPr>
        <p:txBody>
          <a:bodyPr/>
          <a:lstStyle/>
          <a:p>
            <a:r>
              <a:rPr lang="en-US" u="sng" dirty="0"/>
              <a:t>Agenda:</a:t>
            </a:r>
          </a:p>
          <a:p>
            <a:pPr marL="171450" indent="-171450">
              <a:buFont typeface="Arial" panose="020B0604020202020204" pitchFamily="34" charset="0"/>
              <a:buChar char="•"/>
            </a:pPr>
            <a:r>
              <a:rPr lang="en-US" dirty="0"/>
              <a:t>Traditional Data Storage</a:t>
            </a:r>
          </a:p>
          <a:p>
            <a:pPr marL="171450" indent="-171450">
              <a:buFont typeface="Arial" panose="020B0604020202020204" pitchFamily="34" charset="0"/>
              <a:buChar char="•"/>
            </a:pPr>
            <a:r>
              <a:rPr lang="en-US" dirty="0"/>
              <a:t>Distributed Data Storage</a:t>
            </a:r>
          </a:p>
          <a:p>
            <a:pPr marL="171450" indent="-171450">
              <a:buFont typeface="Arial" panose="020B0604020202020204" pitchFamily="34" charset="0"/>
              <a:buChar char="•"/>
            </a:pPr>
            <a:r>
              <a:rPr lang="en-US" dirty="0"/>
              <a:t>Benefit 1: Redundancy</a:t>
            </a:r>
          </a:p>
          <a:p>
            <a:pPr marL="171450" indent="-171450">
              <a:buFont typeface="Arial" panose="020B0604020202020204" pitchFamily="34" charset="0"/>
              <a:buChar char="•"/>
            </a:pPr>
            <a:r>
              <a:rPr lang="en-US" dirty="0"/>
              <a:t>Benefit 2: Cost</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xmlns="" id="{89D36994-AD2C-457E-A5F5-6B122ED0246E}"/>
              </a:ext>
            </a:extLst>
          </p:cNvPr>
          <p:cNvSpPr>
            <a:spLocks noGrp="1"/>
          </p:cNvSpPr>
          <p:nvPr>
            <p:ph type="title"/>
          </p:nvPr>
        </p:nvSpPr>
        <p:spPr/>
        <p:txBody>
          <a:bodyPr/>
          <a:lstStyle/>
          <a:p>
            <a:r>
              <a:rPr lang="en-US" dirty="0"/>
              <a:t>Video 2: The Power of Distributed </a:t>
            </a:r>
            <a:r>
              <a:rPr lang="en-US" dirty="0" err="1"/>
              <a:t>DAta</a:t>
            </a:r>
            <a:endParaRPr lang="en-US" dirty="0"/>
          </a:p>
        </p:txBody>
      </p:sp>
    </p:spTree>
    <p:extLst>
      <p:ext uri="{BB962C8B-B14F-4D97-AF65-F5344CB8AC3E}">
        <p14:creationId xmlns:p14="http://schemas.microsoft.com/office/powerpoint/2010/main" val="3494106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9D38C13B-8007-4549-BE6D-56A2FE6A6457}"/>
              </a:ext>
            </a:extLst>
          </p:cNvPr>
          <p:cNvSpPr>
            <a:spLocks noGrp="1"/>
          </p:cNvSpPr>
          <p:nvPr>
            <p:ph type="body" sz="quarter" idx="15"/>
          </p:nvPr>
        </p:nvSpPr>
        <p:spPr>
          <a:xfrm>
            <a:off x="1538957" y="2612260"/>
            <a:ext cx="1998476" cy="448369"/>
          </a:xfrm>
        </p:spPr>
        <p:txBody>
          <a:bodyPr/>
          <a:lstStyle/>
          <a:p>
            <a:pPr marL="0" indent="0">
              <a:buNone/>
            </a:pPr>
            <a:r>
              <a:rPr lang="en-US" sz="2400" dirty="0"/>
              <a:t>Data Storage</a:t>
            </a:r>
          </a:p>
        </p:txBody>
      </p:sp>
      <p:sp>
        <p:nvSpPr>
          <p:cNvPr id="4" name="Title 3">
            <a:extLst>
              <a:ext uri="{FF2B5EF4-FFF2-40B4-BE49-F238E27FC236}">
                <a16:creationId xmlns:a16="http://schemas.microsoft.com/office/drawing/2014/main" xmlns="" id="{99AB5702-BC95-450D-A5B4-EFB3368733E8}"/>
              </a:ext>
            </a:extLst>
          </p:cNvPr>
          <p:cNvSpPr>
            <a:spLocks noGrp="1"/>
          </p:cNvSpPr>
          <p:nvPr>
            <p:ph type="title"/>
          </p:nvPr>
        </p:nvSpPr>
        <p:spPr/>
        <p:txBody>
          <a:bodyPr/>
          <a:lstStyle/>
          <a:p>
            <a:r>
              <a:rPr lang="en-US" dirty="0"/>
              <a:t>Benefit of Going “Non-Relational”</a:t>
            </a:r>
          </a:p>
        </p:txBody>
      </p:sp>
      <p:pic>
        <p:nvPicPr>
          <p:cNvPr id="5" name="Picture 4">
            <a:extLst>
              <a:ext uri="{FF2B5EF4-FFF2-40B4-BE49-F238E27FC236}">
                <a16:creationId xmlns:a16="http://schemas.microsoft.com/office/drawing/2014/main" xmlns="" id="{37296600-5786-4C10-8989-5800A2CF23FD}"/>
              </a:ext>
            </a:extLst>
          </p:cNvPr>
          <p:cNvPicPr>
            <a:picLocks noChangeAspect="1"/>
          </p:cNvPicPr>
          <p:nvPr/>
        </p:nvPicPr>
        <p:blipFill>
          <a:blip r:embed="rId2"/>
          <a:stretch>
            <a:fillRect/>
          </a:stretch>
        </p:blipFill>
        <p:spPr>
          <a:xfrm>
            <a:off x="7069324" y="465826"/>
            <a:ext cx="1998476" cy="517208"/>
          </a:xfrm>
          <a:prstGeom prst="rect">
            <a:avLst/>
          </a:prstGeom>
        </p:spPr>
      </p:pic>
      <p:pic>
        <p:nvPicPr>
          <p:cNvPr id="1026" name="Picture 2" descr="Image result for separate">
            <a:extLst>
              <a:ext uri="{FF2B5EF4-FFF2-40B4-BE49-F238E27FC236}">
                <a16:creationId xmlns:a16="http://schemas.microsoft.com/office/drawing/2014/main" xmlns="" id="{120E40CC-7E1E-405F-8B3E-F07FA35608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3300235" y="946730"/>
            <a:ext cx="2773568" cy="1625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xmlns="" id="{69C1AA28-F776-4418-B7D0-1700BA4179CB}"/>
              </a:ext>
            </a:extLst>
          </p:cNvPr>
          <p:cNvPicPr>
            <a:picLocks noChangeAspect="1"/>
          </p:cNvPicPr>
          <p:nvPr/>
        </p:nvPicPr>
        <p:blipFill rotWithShape="1">
          <a:blip r:embed="rId4"/>
          <a:srcRect r="9939"/>
          <a:stretch/>
        </p:blipFill>
        <p:spPr>
          <a:xfrm>
            <a:off x="1334312" y="3060629"/>
            <a:ext cx="2553339" cy="1888253"/>
          </a:xfrm>
          <a:prstGeom prst="rect">
            <a:avLst/>
          </a:prstGeom>
        </p:spPr>
      </p:pic>
      <p:sp>
        <p:nvSpPr>
          <p:cNvPr id="7" name="Rectangle 6">
            <a:extLst>
              <a:ext uri="{FF2B5EF4-FFF2-40B4-BE49-F238E27FC236}">
                <a16:creationId xmlns:a16="http://schemas.microsoft.com/office/drawing/2014/main" xmlns="" id="{0CF4163F-800C-4F99-BFF3-CEF7C4912FAA}"/>
              </a:ext>
            </a:extLst>
          </p:cNvPr>
          <p:cNvSpPr/>
          <p:nvPr/>
        </p:nvSpPr>
        <p:spPr>
          <a:xfrm>
            <a:off x="4416724" y="2829464"/>
            <a:ext cx="540589" cy="2119418"/>
          </a:xfrm>
          <a:prstGeom prst="rect">
            <a:avLst/>
          </a:prstGeom>
          <a:solidFill>
            <a:schemeClr val="tx1"/>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Franklin Gothic Book"/>
                <a:ea typeface="+mn-ea"/>
                <a:cs typeface="+mn-cs"/>
              </a:rPr>
              <a:t>E</a:t>
            </a:r>
            <a:endParaRPr kumimoji="0" lang="en-US" sz="2400" b="1" i="0" u="none" strike="noStrike" kern="1200" cap="none" spc="0" normalizeH="0" baseline="0" noProof="0" dirty="0">
              <a:ln>
                <a:noFill/>
              </a:ln>
              <a:solidFill>
                <a:srgbClr val="FFFFFF"/>
              </a:solidFill>
              <a:effectLst/>
              <a:uLnTx/>
              <a:uFillTx/>
              <a:latin typeface="Franklin Gothic Book"/>
              <a:ea typeface="+mn-ea"/>
              <a:cs typeface="+mn-cs"/>
            </a:endParaRPr>
          </a:p>
        </p:txBody>
      </p:sp>
      <p:pic>
        <p:nvPicPr>
          <p:cNvPr id="1028" name="Picture 4" descr="Image result for Processing">
            <a:extLst>
              <a:ext uri="{FF2B5EF4-FFF2-40B4-BE49-F238E27FC236}">
                <a16:creationId xmlns:a16="http://schemas.microsoft.com/office/drawing/2014/main" xmlns="" id="{7DCF7CF5-0484-4399-852E-A1482D9A4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386" y="3060628"/>
            <a:ext cx="2398223" cy="1888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xmlns="" id="{16AF4FBC-5316-4009-A86C-7835D8310C2E}"/>
              </a:ext>
            </a:extLst>
          </p:cNvPr>
          <p:cNvSpPr txBox="1">
            <a:spLocks/>
          </p:cNvSpPr>
          <p:nvPr/>
        </p:nvSpPr>
        <p:spPr>
          <a:xfrm>
            <a:off x="5836604" y="2612260"/>
            <a:ext cx="1998476" cy="448369"/>
          </a:xfrm>
          <a:prstGeom prst="rect">
            <a:avLst/>
          </a:prstGeom>
          <a:noFill/>
        </p:spPr>
        <p:txBody>
          <a:bodyPr vert="horz" lIns="91440" tIns="45720" rIns="91440" bIns="45720" rtlCol="0">
            <a:noAutofit/>
          </a:bodyPr>
          <a:lstStyle>
            <a:lvl1pPr marL="342900" indent="-342900" algn="l" rtl="0" eaLnBrk="1" fontAlgn="base" hangingPunct="1">
              <a:spcBef>
                <a:spcPts val="0"/>
              </a:spcBef>
              <a:spcAft>
                <a:spcPts val="1200"/>
              </a:spcAft>
              <a:buClr>
                <a:srgbClr val="E3621B"/>
              </a:buClr>
              <a:buSzPct val="100000"/>
              <a:buFont typeface="Wingdings" panose="05000000000000000000" pitchFamily="2" charset="2"/>
              <a:buChar char="§"/>
              <a:defRPr lang="en-US" sz="3200">
                <a:solidFill>
                  <a:srgbClr val="000000"/>
                </a:solidFill>
                <a:latin typeface="Franklin Gothic Book" panose="020B0503020102020204" pitchFamily="34" charset="0"/>
                <a:ea typeface="+mn-ea"/>
                <a:cs typeface="+mn-cs"/>
              </a:defRPr>
            </a:lvl1pPr>
            <a:lvl2pPr marL="457200" indent="0" algn="l" rtl="0" eaLnBrk="1" fontAlgn="base" hangingPunct="1">
              <a:spcBef>
                <a:spcPts val="0"/>
              </a:spcBef>
              <a:spcAft>
                <a:spcPts val="1200"/>
              </a:spcAft>
              <a:buClr>
                <a:srgbClr val="FF9900"/>
              </a:buClr>
              <a:buSzPct val="75000"/>
              <a:buFont typeface="Arial" panose="020B0604020202020204" pitchFamily="34" charset="0"/>
              <a:buNone/>
              <a:defRPr lang="en-US" sz="2800">
                <a:solidFill>
                  <a:srgbClr val="000000"/>
                </a:solidFill>
                <a:latin typeface="Franklin Gothic Book" panose="020B0503020102020204" pitchFamily="34" charset="0"/>
                <a:ea typeface="+mn-ea"/>
                <a:cs typeface="+mn-cs"/>
              </a:defRPr>
            </a:lvl2pPr>
            <a:lvl3pPr marL="914400" indent="0" algn="l" rtl="0" eaLnBrk="1" fontAlgn="base" hangingPunct="1">
              <a:spcBef>
                <a:spcPts val="0"/>
              </a:spcBef>
              <a:spcAft>
                <a:spcPts val="1200"/>
              </a:spcAft>
              <a:buClr>
                <a:srgbClr val="FF9900"/>
              </a:buClr>
              <a:buSzPct val="50000"/>
              <a:buFont typeface="Arial" panose="020B0604020202020204" pitchFamily="34" charset="0"/>
              <a:buNone/>
              <a:defRPr lang="en-US" sz="2400">
                <a:solidFill>
                  <a:srgbClr val="000000"/>
                </a:solidFill>
                <a:latin typeface="Franklin Gothic Book" panose="020B0503020102020204" pitchFamily="34" charset="0"/>
                <a:ea typeface="+mn-ea"/>
                <a:cs typeface="+mn-cs"/>
              </a:defRPr>
            </a:lvl3pPr>
            <a:lvl4pPr marL="1714500" indent="-342900" algn="l" rtl="0" eaLnBrk="1" fontAlgn="base" hangingPunct="1">
              <a:spcBef>
                <a:spcPct val="20000"/>
              </a:spcBef>
              <a:spcAft>
                <a:spcPct val="0"/>
              </a:spcAft>
              <a:buClr>
                <a:srgbClr val="C00000"/>
              </a:buClr>
              <a:buFont typeface="Wingdings" panose="05000000000000000000" pitchFamily="2" charset="2"/>
              <a:buChar char="§"/>
              <a:defRPr lang="en-US" sz="2400" dirty="0" smtClean="0">
                <a:solidFill>
                  <a:schemeClr val="tx1"/>
                </a:solidFill>
                <a:latin typeface="+mn-lt"/>
              </a:defRPr>
            </a:lvl4pPr>
            <a:lvl5pPr marL="2171700" indent="-342900" algn="l" rtl="0" eaLnBrk="1" fontAlgn="base" hangingPunct="1">
              <a:spcBef>
                <a:spcPct val="20000"/>
              </a:spcBef>
              <a:spcAft>
                <a:spcPct val="0"/>
              </a:spcAft>
              <a:buClr>
                <a:srgbClr val="C00000"/>
              </a:buClr>
              <a:buSzPct val="85000"/>
              <a:buFont typeface="Wingdings" panose="05000000000000000000" pitchFamily="2" charset="2"/>
              <a:buChar char="§"/>
              <a:defRPr lang="en-US" sz="2400" dirty="0" smtClean="0">
                <a:solidFill>
                  <a:schemeClr val="tx1"/>
                </a:solidFill>
                <a:latin typeface="+mn-lt"/>
              </a:defRPr>
            </a:lvl5pPr>
            <a:lvl6pPr marL="2514600" indent="-228600" algn="l" rtl="0" eaLnBrk="1" fontAlgn="base" hangingPunct="1">
              <a:spcBef>
                <a:spcPct val="20000"/>
              </a:spcBef>
              <a:spcAft>
                <a:spcPct val="0"/>
              </a:spcAft>
              <a:buClr>
                <a:schemeClr val="tx1"/>
              </a:buClr>
              <a:buSzPct val="85000"/>
              <a:defRPr sz="2400">
                <a:solidFill>
                  <a:schemeClr val="tx1"/>
                </a:solidFill>
                <a:latin typeface="+mn-lt"/>
              </a:defRPr>
            </a:lvl6pPr>
            <a:lvl7pPr marL="2971800" indent="-228600" algn="l" rtl="0" eaLnBrk="1" fontAlgn="base" hangingPunct="1">
              <a:spcBef>
                <a:spcPct val="20000"/>
              </a:spcBef>
              <a:spcAft>
                <a:spcPct val="0"/>
              </a:spcAft>
              <a:buClr>
                <a:schemeClr val="tx1"/>
              </a:buClr>
              <a:buSzPct val="85000"/>
              <a:defRPr sz="2400">
                <a:solidFill>
                  <a:schemeClr val="tx1"/>
                </a:solidFill>
                <a:latin typeface="+mn-lt"/>
              </a:defRPr>
            </a:lvl7pPr>
            <a:lvl8pPr marL="3429000" indent="-228600" algn="l" rtl="0" eaLnBrk="1" fontAlgn="base" hangingPunct="1">
              <a:spcBef>
                <a:spcPct val="20000"/>
              </a:spcBef>
              <a:spcAft>
                <a:spcPct val="0"/>
              </a:spcAft>
              <a:buClr>
                <a:schemeClr val="tx1"/>
              </a:buClr>
              <a:buSzPct val="85000"/>
              <a:defRPr sz="2400">
                <a:solidFill>
                  <a:schemeClr val="tx1"/>
                </a:solidFill>
                <a:latin typeface="+mn-lt"/>
              </a:defRPr>
            </a:lvl8pPr>
            <a:lvl9pPr marL="3886200" indent="-228600" algn="l" rtl="0" eaLnBrk="1" fontAlgn="base" hangingPunct="1">
              <a:spcBef>
                <a:spcPct val="20000"/>
              </a:spcBef>
              <a:spcAft>
                <a:spcPct val="0"/>
              </a:spcAft>
              <a:buClr>
                <a:schemeClr val="tx1"/>
              </a:buClr>
              <a:buSzPct val="85000"/>
              <a:defRPr sz="2400">
                <a:solidFill>
                  <a:schemeClr val="tx1"/>
                </a:solidFill>
                <a:latin typeface="+mn-lt"/>
              </a:defRPr>
            </a:lvl9pPr>
          </a:lstStyle>
          <a:p>
            <a:pPr marL="0" marR="0" lvl="0" indent="0" algn="l" defTabSz="914400" rtl="0" eaLnBrk="1" fontAlgn="base" latinLnBrk="0" hangingPunct="1">
              <a:lnSpc>
                <a:spcPct val="100000"/>
              </a:lnSpc>
              <a:spcBef>
                <a:spcPts val="0"/>
              </a:spcBef>
              <a:spcAft>
                <a:spcPts val="1200"/>
              </a:spcAft>
              <a:buClr>
                <a:srgbClr val="E3621B"/>
              </a:buClr>
              <a:buSzPct val="100000"/>
              <a:buFont typeface="Wingdings" panose="05000000000000000000" pitchFamily="2" charset="2"/>
              <a:buNone/>
              <a:tabLst/>
              <a:defRPr/>
            </a:pPr>
            <a:r>
              <a:rPr kumimoji="0" lang="en-US" sz="2400" b="0" i="0" u="none" strike="noStrike" kern="0" cap="none" spc="0" normalizeH="0" baseline="0" noProof="0" dirty="0">
                <a:ln>
                  <a:noFill/>
                </a:ln>
                <a:solidFill>
                  <a:srgbClr val="000000"/>
                </a:solidFill>
                <a:effectLst/>
                <a:uLnTx/>
                <a:uFillTx/>
                <a:latin typeface="Franklin Gothic Book" panose="020B0503020102020204" pitchFamily="34" charset="0"/>
                <a:ea typeface="+mn-ea"/>
                <a:cs typeface="+mn-cs"/>
              </a:rPr>
              <a:t>Processing</a:t>
            </a:r>
          </a:p>
        </p:txBody>
      </p:sp>
    </p:spTree>
    <p:extLst>
      <p:ext uri="{BB962C8B-B14F-4D97-AF65-F5344CB8AC3E}">
        <p14:creationId xmlns:p14="http://schemas.microsoft.com/office/powerpoint/2010/main" val="60083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xmlns="" id="{4358D7D7-16DA-4A4C-90F4-A0326BAD9013}"/>
              </a:ext>
            </a:extLst>
          </p:cNvPr>
          <p:cNvSpPr/>
          <p:nvPr/>
        </p:nvSpPr>
        <p:spPr>
          <a:xfrm>
            <a:off x="224287" y="684362"/>
            <a:ext cx="3068345" cy="4065917"/>
          </a:xfrm>
          <a:prstGeom prst="rect">
            <a:avLst/>
          </a:prstGeom>
          <a:solidFill>
            <a:srgbClr val="C0DDAD"/>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Franklin Gothic Book"/>
              <a:ea typeface="+mn-ea"/>
              <a:cs typeface="+mn-cs"/>
            </a:endParaRPr>
          </a:p>
        </p:txBody>
      </p:sp>
      <p:sp>
        <p:nvSpPr>
          <p:cNvPr id="18" name="TextBox 17">
            <a:extLst>
              <a:ext uri="{FF2B5EF4-FFF2-40B4-BE49-F238E27FC236}">
                <a16:creationId xmlns:a16="http://schemas.microsoft.com/office/drawing/2014/main" xmlns="" id="{AA8C8FF2-1B41-4071-B5A5-BA3F57490C87}"/>
              </a:ext>
            </a:extLst>
          </p:cNvPr>
          <p:cNvSpPr txBox="1"/>
          <p:nvPr/>
        </p:nvSpPr>
        <p:spPr bwMode="auto">
          <a:xfrm>
            <a:off x="3664529" y="2088284"/>
            <a:ext cx="1279609" cy="923330"/>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Organized pieces of data…</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Relational Database Storage</a:t>
            </a:r>
          </a:p>
        </p:txBody>
      </p:sp>
      <p:sp>
        <p:nvSpPr>
          <p:cNvPr id="6" name="Flowchart: Magnetic Disk 5">
            <a:extLst>
              <a:ext uri="{FF2B5EF4-FFF2-40B4-BE49-F238E27FC236}">
                <a16:creationId xmlns:a16="http://schemas.microsoft.com/office/drawing/2014/main" xmlns="" id="{F63C4B0A-2772-4EE8-A018-2413E88AF363}"/>
              </a:ext>
            </a:extLst>
          </p:cNvPr>
          <p:cNvSpPr/>
          <p:nvPr/>
        </p:nvSpPr>
        <p:spPr>
          <a:xfrm>
            <a:off x="598115" y="2827489"/>
            <a:ext cx="2265855" cy="881869"/>
          </a:xfrm>
          <a:prstGeom prst="flowChartMagneticDisk">
            <a:avLst/>
          </a:prstGeom>
          <a:solidFill>
            <a:srgbClr val="2C451B"/>
          </a:solidFill>
          <a:ln>
            <a:solidFill>
              <a:srgbClr val="C0DDAD"/>
            </a:solidFill>
          </a:ln>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Data</a:t>
            </a:r>
          </a:p>
        </p:txBody>
      </p:sp>
      <p:pic>
        <p:nvPicPr>
          <p:cNvPr id="5" name="Picture 4" descr="Image result for Processing">
            <a:extLst>
              <a:ext uri="{FF2B5EF4-FFF2-40B4-BE49-F238E27FC236}">
                <a16:creationId xmlns:a16="http://schemas.microsoft.com/office/drawing/2014/main" xmlns="" id="{DCB3A333-27DA-498C-A0D2-41856A084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15" y="847717"/>
            <a:ext cx="2398223" cy="1888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xmlns="" id="{DE61C6E7-DB2E-490B-B396-ABFF125A006F}"/>
              </a:ext>
            </a:extLst>
          </p:cNvPr>
          <p:cNvSpPr>
            <a:spLocks noGrp="1"/>
          </p:cNvSpPr>
          <p:nvPr>
            <p:ph type="body" sz="quarter" idx="15"/>
          </p:nvPr>
        </p:nvSpPr>
        <p:spPr>
          <a:xfrm>
            <a:off x="345058" y="3847414"/>
            <a:ext cx="2806460" cy="448369"/>
          </a:xfrm>
        </p:spPr>
        <p:txBody>
          <a:bodyPr/>
          <a:lstStyle/>
          <a:p>
            <a:pPr marL="0" indent="0" algn="ctr">
              <a:buNone/>
            </a:pPr>
            <a:r>
              <a:rPr lang="en-US" sz="2400" dirty="0"/>
              <a:t>Relational Database Solution</a:t>
            </a:r>
          </a:p>
        </p:txBody>
      </p:sp>
      <p:sp>
        <p:nvSpPr>
          <p:cNvPr id="9" name="Flowchart: Magnetic Disk 8">
            <a:extLst>
              <a:ext uri="{FF2B5EF4-FFF2-40B4-BE49-F238E27FC236}">
                <a16:creationId xmlns:a16="http://schemas.microsoft.com/office/drawing/2014/main" xmlns="" id="{97D3FC9D-04BE-4D09-BCB2-118E7CF0B615}"/>
              </a:ext>
            </a:extLst>
          </p:cNvPr>
          <p:cNvSpPr/>
          <p:nvPr/>
        </p:nvSpPr>
        <p:spPr>
          <a:xfrm>
            <a:off x="5403027" y="1129340"/>
            <a:ext cx="2265855" cy="881869"/>
          </a:xfrm>
          <a:prstGeom prst="flowChartMagneticDisk">
            <a:avLst/>
          </a:prstGeom>
          <a:solidFill>
            <a:srgbClr val="2C451B"/>
          </a:solidFill>
          <a:ln>
            <a:solidFill>
              <a:srgbClr val="C0DDAD"/>
            </a:solidFill>
          </a:ln>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Data</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4862440"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5316035"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5769100"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6222165"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6675230"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7109817" y="273597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7561626" y="273597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8013435" y="273597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xmlns="" id="{44174E8D-3AE5-4696-8CC3-151BC45192C0}"/>
              </a:ext>
            </a:extLst>
          </p:cNvPr>
          <p:cNvSpPr/>
          <p:nvPr/>
        </p:nvSpPr>
        <p:spPr>
          <a:xfrm flipH="1">
            <a:off x="486244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xmlns="" id="{09691092-0388-4AF9-BA3D-DCAB0C83CCCA}"/>
              </a:ext>
            </a:extLst>
          </p:cNvPr>
          <p:cNvSpPr/>
          <p:nvPr/>
        </p:nvSpPr>
        <p:spPr>
          <a:xfrm flipH="1">
            <a:off x="5316035"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xmlns="" id="{14882952-5DCB-48AD-A80B-C03611E54661}"/>
              </a:ext>
            </a:extLst>
          </p:cNvPr>
          <p:cNvSpPr/>
          <p:nvPr/>
        </p:nvSpPr>
        <p:spPr>
          <a:xfrm flipH="1">
            <a:off x="576910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xmlns="" id="{6AEB1CC1-4C81-487B-8BCD-C070C20BE343}"/>
              </a:ext>
            </a:extLst>
          </p:cNvPr>
          <p:cNvSpPr/>
          <p:nvPr/>
        </p:nvSpPr>
        <p:spPr>
          <a:xfrm flipH="1">
            <a:off x="6222165"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xmlns="" id="{718A80B8-5522-45E9-ACA4-5864D579559D}"/>
              </a:ext>
            </a:extLst>
          </p:cNvPr>
          <p:cNvSpPr/>
          <p:nvPr/>
        </p:nvSpPr>
        <p:spPr>
          <a:xfrm flipH="1">
            <a:off x="667523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xmlns="" id="{E75ACD66-4732-4CE5-83B7-B39E757F046F}"/>
              </a:ext>
            </a:extLst>
          </p:cNvPr>
          <p:cNvSpPr/>
          <p:nvPr/>
        </p:nvSpPr>
        <p:spPr>
          <a:xfrm flipH="1">
            <a:off x="7109818"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xmlns="" id="{8C0D9505-F5BB-4DAF-9B0C-4445F5F7903E}"/>
              </a:ext>
            </a:extLst>
          </p:cNvPr>
          <p:cNvSpPr/>
          <p:nvPr/>
        </p:nvSpPr>
        <p:spPr>
          <a:xfrm flipH="1">
            <a:off x="7561627"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6" name="Rectangle 25">
            <a:extLst>
              <a:ext uri="{FF2B5EF4-FFF2-40B4-BE49-F238E27FC236}">
                <a16:creationId xmlns:a16="http://schemas.microsoft.com/office/drawing/2014/main" xmlns="" id="{267C9AF2-600B-4C01-974B-81981F22EC6B}"/>
              </a:ext>
            </a:extLst>
          </p:cNvPr>
          <p:cNvSpPr/>
          <p:nvPr/>
        </p:nvSpPr>
        <p:spPr>
          <a:xfrm flipH="1">
            <a:off x="8013436"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xmlns="" id="{9163D95D-F918-4B9B-94CB-FB3E27F3CA9A}"/>
              </a:ext>
            </a:extLst>
          </p:cNvPr>
          <p:cNvSpPr/>
          <p:nvPr/>
        </p:nvSpPr>
        <p:spPr>
          <a:xfrm flipH="1">
            <a:off x="486243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xmlns="" id="{74BD05A4-03C3-47AA-ADD0-E0E6D9B1BE1B}"/>
              </a:ext>
            </a:extLst>
          </p:cNvPr>
          <p:cNvSpPr/>
          <p:nvPr/>
        </p:nvSpPr>
        <p:spPr>
          <a:xfrm flipH="1">
            <a:off x="5316034"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xmlns="" id="{8C837070-B011-41DA-8969-47256FD95C61}"/>
              </a:ext>
            </a:extLst>
          </p:cNvPr>
          <p:cNvSpPr/>
          <p:nvPr/>
        </p:nvSpPr>
        <p:spPr>
          <a:xfrm flipH="1">
            <a:off x="576909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8" name="Rectangle 37">
            <a:extLst>
              <a:ext uri="{FF2B5EF4-FFF2-40B4-BE49-F238E27FC236}">
                <a16:creationId xmlns:a16="http://schemas.microsoft.com/office/drawing/2014/main" xmlns="" id="{A659C0B7-70B0-42B4-ACAF-BF16AF331AF7}"/>
              </a:ext>
            </a:extLst>
          </p:cNvPr>
          <p:cNvSpPr/>
          <p:nvPr/>
        </p:nvSpPr>
        <p:spPr>
          <a:xfrm flipH="1">
            <a:off x="6222164"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xmlns="" id="{B4974D01-9316-4539-9969-32D849E05218}"/>
              </a:ext>
            </a:extLst>
          </p:cNvPr>
          <p:cNvSpPr/>
          <p:nvPr/>
        </p:nvSpPr>
        <p:spPr>
          <a:xfrm flipH="1">
            <a:off x="667522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xmlns="" id="{1A6A4AFC-A632-4437-89C7-7D23147A8636}"/>
              </a:ext>
            </a:extLst>
          </p:cNvPr>
          <p:cNvSpPr/>
          <p:nvPr/>
        </p:nvSpPr>
        <p:spPr>
          <a:xfrm flipH="1">
            <a:off x="7109817"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xmlns="" id="{3BF265EB-D0A4-4053-B4B5-D6F726628CF2}"/>
              </a:ext>
            </a:extLst>
          </p:cNvPr>
          <p:cNvSpPr/>
          <p:nvPr/>
        </p:nvSpPr>
        <p:spPr>
          <a:xfrm flipH="1">
            <a:off x="7561626"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xmlns="" id="{0504DEC0-FBA4-40EC-884A-2DDE8B454A88}"/>
              </a:ext>
            </a:extLst>
          </p:cNvPr>
          <p:cNvSpPr/>
          <p:nvPr/>
        </p:nvSpPr>
        <p:spPr>
          <a:xfrm flipH="1">
            <a:off x="8013435"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3" name="Left Brace 42">
            <a:extLst>
              <a:ext uri="{FF2B5EF4-FFF2-40B4-BE49-F238E27FC236}">
                <a16:creationId xmlns:a16="http://schemas.microsoft.com/office/drawing/2014/main" xmlns="" id="{5D026255-9367-47CD-9EC8-76EBC8021751}"/>
              </a:ext>
            </a:extLst>
          </p:cNvPr>
          <p:cNvSpPr/>
          <p:nvPr/>
        </p:nvSpPr>
        <p:spPr bwMode="auto">
          <a:xfrm rot="5400000">
            <a:off x="6455870" y="1009327"/>
            <a:ext cx="302919" cy="2812211"/>
          </a:xfrm>
          <a:prstGeom prst="leftBrace">
            <a:avLst>
              <a:gd name="adj1" fmla="val 146186"/>
              <a:gd name="adj2" fmla="val 50818"/>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Franklin Gothic Book"/>
              <a:ea typeface="+mn-ea"/>
              <a:cs typeface="+mn-cs"/>
            </a:endParaRPr>
          </a:p>
        </p:txBody>
      </p:sp>
      <p:sp>
        <p:nvSpPr>
          <p:cNvPr id="2" name="Rectangle: Rounded Corners 1">
            <a:extLst>
              <a:ext uri="{FF2B5EF4-FFF2-40B4-BE49-F238E27FC236}">
                <a16:creationId xmlns:a16="http://schemas.microsoft.com/office/drawing/2014/main" xmlns="" id="{4A33E31B-F7AA-4DAA-9B5A-294A3671CE43}"/>
              </a:ext>
            </a:extLst>
          </p:cNvPr>
          <p:cNvSpPr/>
          <p:nvPr/>
        </p:nvSpPr>
        <p:spPr>
          <a:xfrm>
            <a:off x="276047" y="3692077"/>
            <a:ext cx="3738113" cy="1167441"/>
          </a:xfrm>
          <a:prstGeom prst="roundRect">
            <a:avLst/>
          </a:prstGeom>
          <a:solidFill>
            <a:srgbClr val="C00000"/>
          </a:solidFill>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Big Data = Running Out of Space!!</a:t>
            </a:r>
          </a:p>
        </p:txBody>
      </p:sp>
    </p:spTree>
    <p:extLst>
      <p:ext uri="{BB962C8B-B14F-4D97-AF65-F5344CB8AC3E}">
        <p14:creationId xmlns:p14="http://schemas.microsoft.com/office/powerpoint/2010/main" val="225970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AA8C8FF2-1B41-4071-B5A5-BA3F57490C87}"/>
              </a:ext>
            </a:extLst>
          </p:cNvPr>
          <p:cNvSpPr txBox="1"/>
          <p:nvPr/>
        </p:nvSpPr>
        <p:spPr bwMode="auto">
          <a:xfrm>
            <a:off x="3664529" y="2088284"/>
            <a:ext cx="1279609" cy="923330"/>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square" lIns="0" tIns="0" rIns="0" bIns="0" rtlCol="0" anchor="ctr" anchorCtr="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lumMod val="90000"/>
                    <a:lumOff val="10000"/>
                  </a:srgbClr>
                </a:solidFill>
                <a:effectLst/>
                <a:uLnTx/>
                <a:uFillTx/>
                <a:latin typeface="Franklin Gothic Book"/>
                <a:ea typeface="+mn-ea"/>
                <a:cs typeface="+mn-cs"/>
              </a:rPr>
              <a:t>Organized pieces of data…</a:t>
            </a:r>
          </a:p>
        </p:txBody>
      </p:sp>
      <p:sp>
        <p:nvSpPr>
          <p:cNvPr id="4" name="Title 3">
            <a:extLst>
              <a:ext uri="{FF2B5EF4-FFF2-40B4-BE49-F238E27FC236}">
                <a16:creationId xmlns:a16="http://schemas.microsoft.com/office/drawing/2014/main" xmlns="" id="{27402D62-1C14-4984-9AE3-7D003CE2BF3D}"/>
              </a:ext>
            </a:extLst>
          </p:cNvPr>
          <p:cNvSpPr>
            <a:spLocks noGrp="1"/>
          </p:cNvSpPr>
          <p:nvPr>
            <p:ph type="title"/>
          </p:nvPr>
        </p:nvSpPr>
        <p:spPr/>
        <p:txBody>
          <a:bodyPr/>
          <a:lstStyle/>
          <a:p>
            <a:r>
              <a:rPr lang="en-US" dirty="0"/>
              <a:t>Data Storage</a:t>
            </a:r>
          </a:p>
        </p:txBody>
      </p:sp>
      <p:sp>
        <p:nvSpPr>
          <p:cNvPr id="9" name="Flowchart: Magnetic Disk 8">
            <a:extLst>
              <a:ext uri="{FF2B5EF4-FFF2-40B4-BE49-F238E27FC236}">
                <a16:creationId xmlns:a16="http://schemas.microsoft.com/office/drawing/2014/main" xmlns="" id="{97D3FC9D-04BE-4D09-BCB2-118E7CF0B615}"/>
              </a:ext>
            </a:extLst>
          </p:cNvPr>
          <p:cNvSpPr/>
          <p:nvPr/>
        </p:nvSpPr>
        <p:spPr>
          <a:xfrm>
            <a:off x="5403027" y="1129340"/>
            <a:ext cx="2265855" cy="881869"/>
          </a:xfrm>
          <a:prstGeom prst="flowChartMagneticDisk">
            <a:avLst/>
          </a:prstGeom>
          <a:solidFill>
            <a:srgbClr val="2C451B"/>
          </a:solidFill>
          <a:ln>
            <a:solidFill>
              <a:srgbClr val="C0DDAD"/>
            </a:solidFill>
          </a:ln>
        </p:spPr>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Franklin Gothic Book"/>
                <a:ea typeface="+mn-ea"/>
                <a:cs typeface="+mn-cs"/>
              </a:rPr>
              <a:t>Data</a:t>
            </a:r>
          </a:p>
        </p:txBody>
      </p:sp>
      <p:sp>
        <p:nvSpPr>
          <p:cNvPr id="10" name="Rectangle 9">
            <a:extLst>
              <a:ext uri="{FF2B5EF4-FFF2-40B4-BE49-F238E27FC236}">
                <a16:creationId xmlns:a16="http://schemas.microsoft.com/office/drawing/2014/main" xmlns="" id="{64979630-4BCA-428D-B75D-9EB5F76B1E50}"/>
              </a:ext>
            </a:extLst>
          </p:cNvPr>
          <p:cNvSpPr/>
          <p:nvPr/>
        </p:nvSpPr>
        <p:spPr>
          <a:xfrm flipH="1">
            <a:off x="4862440" y="2735972"/>
            <a:ext cx="451809" cy="406325"/>
          </a:xfrm>
          <a:prstGeom prst="rect">
            <a:avLst/>
          </a:prstGeom>
          <a:solidFill>
            <a:srgbClr val="808080">
              <a:lumMod val="9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xmlns="" id="{F4D8E005-F56F-4D19-8E7D-C7184ED99D71}"/>
              </a:ext>
            </a:extLst>
          </p:cNvPr>
          <p:cNvSpPr/>
          <p:nvPr/>
        </p:nvSpPr>
        <p:spPr>
          <a:xfrm flipH="1">
            <a:off x="5316035" y="2735972"/>
            <a:ext cx="451809" cy="406325"/>
          </a:xfrm>
          <a:prstGeom prst="rect">
            <a:avLst/>
          </a:prstGeom>
          <a:solidFill>
            <a:srgbClr val="FFC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xmlns="" id="{3495F98C-B48A-4A46-8F4A-4D93004D4AFC}"/>
              </a:ext>
            </a:extLst>
          </p:cNvPr>
          <p:cNvSpPr/>
          <p:nvPr/>
        </p:nvSpPr>
        <p:spPr>
          <a:xfrm flipH="1">
            <a:off x="5769100" y="2735972"/>
            <a:ext cx="451809" cy="406325"/>
          </a:xfrm>
          <a:prstGeom prst="rect">
            <a:avLst/>
          </a:prstGeom>
          <a:solidFill>
            <a:srgbClr val="7030A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xmlns="" id="{028B0600-B082-4122-AF8A-925C34BE2DFE}"/>
              </a:ext>
            </a:extLst>
          </p:cNvPr>
          <p:cNvSpPr/>
          <p:nvPr/>
        </p:nvSpPr>
        <p:spPr>
          <a:xfrm flipH="1">
            <a:off x="6222165" y="2735972"/>
            <a:ext cx="451809" cy="406325"/>
          </a:xfrm>
          <a:prstGeom prst="rect">
            <a:avLst/>
          </a:prstGeom>
          <a:solidFill>
            <a:srgbClr val="AAE2CA">
              <a:lumMod val="60000"/>
              <a:lumOff val="4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xmlns="" id="{F65973E4-EC69-4E3B-9C34-77170F1FA989}"/>
              </a:ext>
            </a:extLst>
          </p:cNvPr>
          <p:cNvSpPr/>
          <p:nvPr/>
        </p:nvSpPr>
        <p:spPr>
          <a:xfrm flipH="1">
            <a:off x="6675230" y="2735972"/>
            <a:ext cx="451809" cy="406325"/>
          </a:xfrm>
          <a:prstGeom prst="rect">
            <a:avLst/>
          </a:prstGeom>
          <a:solidFill>
            <a:srgbClr val="FFFF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xmlns="" id="{C4FFCFAF-1AA9-454A-AC2A-557129F73C30}"/>
              </a:ext>
            </a:extLst>
          </p:cNvPr>
          <p:cNvSpPr/>
          <p:nvPr/>
        </p:nvSpPr>
        <p:spPr>
          <a:xfrm flipH="1">
            <a:off x="7109817" y="2735972"/>
            <a:ext cx="451809" cy="406325"/>
          </a:xfrm>
          <a:prstGeom prst="rect">
            <a:avLst/>
          </a:prstGeom>
          <a:solidFill>
            <a:srgbClr val="C0000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xmlns="" id="{33B4799F-489D-4156-8670-55D15D7D15D6}"/>
              </a:ext>
            </a:extLst>
          </p:cNvPr>
          <p:cNvSpPr/>
          <p:nvPr/>
        </p:nvSpPr>
        <p:spPr>
          <a:xfrm flipH="1">
            <a:off x="7561626" y="2735971"/>
            <a:ext cx="451809" cy="406325"/>
          </a:xfrm>
          <a:prstGeom prst="rect">
            <a:avLst/>
          </a:prstGeom>
          <a:solidFill>
            <a:srgbClr val="00B0F0"/>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xmlns="" id="{BF8598F2-BADD-4CC9-88E4-24DC8C23C3C9}"/>
              </a:ext>
            </a:extLst>
          </p:cNvPr>
          <p:cNvSpPr/>
          <p:nvPr/>
        </p:nvSpPr>
        <p:spPr>
          <a:xfrm flipH="1">
            <a:off x="8013435" y="2735971"/>
            <a:ext cx="451809" cy="406325"/>
          </a:xfrm>
          <a:prstGeom prst="rect">
            <a:avLst/>
          </a:prstGeom>
          <a:solidFill>
            <a:srgbClr val="AAE2CA">
              <a:lumMod val="50000"/>
            </a:srgb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xmlns="" id="{44174E8D-3AE5-4696-8CC3-151BC45192C0}"/>
              </a:ext>
            </a:extLst>
          </p:cNvPr>
          <p:cNvSpPr/>
          <p:nvPr/>
        </p:nvSpPr>
        <p:spPr>
          <a:xfrm flipH="1">
            <a:off x="486244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xmlns="" id="{09691092-0388-4AF9-BA3D-DCAB0C83CCCA}"/>
              </a:ext>
            </a:extLst>
          </p:cNvPr>
          <p:cNvSpPr/>
          <p:nvPr/>
        </p:nvSpPr>
        <p:spPr>
          <a:xfrm flipH="1">
            <a:off x="5316035"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xmlns="" id="{14882952-5DCB-48AD-A80B-C03611E54661}"/>
              </a:ext>
            </a:extLst>
          </p:cNvPr>
          <p:cNvSpPr/>
          <p:nvPr/>
        </p:nvSpPr>
        <p:spPr>
          <a:xfrm flipH="1">
            <a:off x="576910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xmlns="" id="{6AEB1CC1-4C81-487B-8BCD-C070C20BE343}"/>
              </a:ext>
            </a:extLst>
          </p:cNvPr>
          <p:cNvSpPr/>
          <p:nvPr/>
        </p:nvSpPr>
        <p:spPr>
          <a:xfrm flipH="1">
            <a:off x="6222165"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xmlns="" id="{718A80B8-5522-45E9-ACA4-5864D579559D}"/>
              </a:ext>
            </a:extLst>
          </p:cNvPr>
          <p:cNvSpPr/>
          <p:nvPr/>
        </p:nvSpPr>
        <p:spPr>
          <a:xfrm flipH="1">
            <a:off x="6675230"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xmlns="" id="{E75ACD66-4732-4CE5-83B7-B39E757F046F}"/>
              </a:ext>
            </a:extLst>
          </p:cNvPr>
          <p:cNvSpPr/>
          <p:nvPr/>
        </p:nvSpPr>
        <p:spPr>
          <a:xfrm flipH="1">
            <a:off x="7109818"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xmlns="" id="{8C0D9505-F5BB-4DAF-9B0C-4445F5F7903E}"/>
              </a:ext>
            </a:extLst>
          </p:cNvPr>
          <p:cNvSpPr/>
          <p:nvPr/>
        </p:nvSpPr>
        <p:spPr>
          <a:xfrm flipH="1">
            <a:off x="7561627"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26" name="Rectangle 25">
            <a:extLst>
              <a:ext uri="{FF2B5EF4-FFF2-40B4-BE49-F238E27FC236}">
                <a16:creationId xmlns:a16="http://schemas.microsoft.com/office/drawing/2014/main" xmlns="" id="{267C9AF2-600B-4C01-974B-81981F22EC6B}"/>
              </a:ext>
            </a:extLst>
          </p:cNvPr>
          <p:cNvSpPr/>
          <p:nvPr/>
        </p:nvSpPr>
        <p:spPr>
          <a:xfrm flipH="1">
            <a:off x="8013436" y="3339822"/>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xmlns="" id="{9163D95D-F918-4B9B-94CB-FB3E27F3CA9A}"/>
              </a:ext>
            </a:extLst>
          </p:cNvPr>
          <p:cNvSpPr/>
          <p:nvPr/>
        </p:nvSpPr>
        <p:spPr>
          <a:xfrm flipH="1">
            <a:off x="486243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xmlns="" id="{74BD05A4-03C3-47AA-ADD0-E0E6D9B1BE1B}"/>
              </a:ext>
            </a:extLst>
          </p:cNvPr>
          <p:cNvSpPr/>
          <p:nvPr/>
        </p:nvSpPr>
        <p:spPr>
          <a:xfrm flipH="1">
            <a:off x="5316034"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xmlns="" id="{8C837070-B011-41DA-8969-47256FD95C61}"/>
              </a:ext>
            </a:extLst>
          </p:cNvPr>
          <p:cNvSpPr/>
          <p:nvPr/>
        </p:nvSpPr>
        <p:spPr>
          <a:xfrm flipH="1">
            <a:off x="576909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8" name="Rectangle 37">
            <a:extLst>
              <a:ext uri="{FF2B5EF4-FFF2-40B4-BE49-F238E27FC236}">
                <a16:creationId xmlns:a16="http://schemas.microsoft.com/office/drawing/2014/main" xmlns="" id="{A659C0B7-70B0-42B4-ACAF-BF16AF331AF7}"/>
              </a:ext>
            </a:extLst>
          </p:cNvPr>
          <p:cNvSpPr/>
          <p:nvPr/>
        </p:nvSpPr>
        <p:spPr>
          <a:xfrm flipH="1">
            <a:off x="6222164"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39" name="Rectangle 38">
            <a:extLst>
              <a:ext uri="{FF2B5EF4-FFF2-40B4-BE49-F238E27FC236}">
                <a16:creationId xmlns:a16="http://schemas.microsoft.com/office/drawing/2014/main" xmlns="" id="{B4974D01-9316-4539-9969-32D849E05218}"/>
              </a:ext>
            </a:extLst>
          </p:cNvPr>
          <p:cNvSpPr/>
          <p:nvPr/>
        </p:nvSpPr>
        <p:spPr>
          <a:xfrm flipH="1">
            <a:off x="6675229"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xmlns="" id="{1A6A4AFC-A632-4437-89C7-7D23147A8636}"/>
              </a:ext>
            </a:extLst>
          </p:cNvPr>
          <p:cNvSpPr/>
          <p:nvPr/>
        </p:nvSpPr>
        <p:spPr>
          <a:xfrm flipH="1">
            <a:off x="7109817"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xmlns="" id="{3BF265EB-D0A4-4053-B4B5-D6F726628CF2}"/>
              </a:ext>
            </a:extLst>
          </p:cNvPr>
          <p:cNvSpPr/>
          <p:nvPr/>
        </p:nvSpPr>
        <p:spPr>
          <a:xfrm flipH="1">
            <a:off x="7561626"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xmlns="" id="{0504DEC0-FBA4-40EC-884A-2DDE8B454A88}"/>
              </a:ext>
            </a:extLst>
          </p:cNvPr>
          <p:cNvSpPr/>
          <p:nvPr/>
        </p:nvSpPr>
        <p:spPr>
          <a:xfrm flipH="1">
            <a:off x="8013435" y="3965791"/>
            <a:ext cx="451809" cy="406325"/>
          </a:xfrm>
          <a:prstGeom prst="rect">
            <a:avLst/>
          </a:prstGeom>
          <a:solidFill>
            <a:schemeClr val="tx1">
              <a:lumMod val="50000"/>
              <a:lumOff val="50000"/>
            </a:schemeClr>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FFFFFF"/>
              </a:solidFill>
              <a:effectLst/>
              <a:uLnTx/>
              <a:uFillTx/>
              <a:latin typeface="Arial"/>
              <a:ea typeface="+mn-ea"/>
              <a:cs typeface="+mn-cs"/>
            </a:endParaRPr>
          </a:p>
        </p:txBody>
      </p:sp>
      <p:sp>
        <p:nvSpPr>
          <p:cNvPr id="43" name="Left Brace 42">
            <a:extLst>
              <a:ext uri="{FF2B5EF4-FFF2-40B4-BE49-F238E27FC236}">
                <a16:creationId xmlns:a16="http://schemas.microsoft.com/office/drawing/2014/main" xmlns="" id="{5D026255-9367-47CD-9EC8-76EBC8021751}"/>
              </a:ext>
            </a:extLst>
          </p:cNvPr>
          <p:cNvSpPr/>
          <p:nvPr/>
        </p:nvSpPr>
        <p:spPr bwMode="auto">
          <a:xfrm rot="5400000">
            <a:off x="6455870" y="1009327"/>
            <a:ext cx="302919" cy="2812211"/>
          </a:xfrm>
          <a:prstGeom prst="leftBrace">
            <a:avLst>
              <a:gd name="adj1" fmla="val 146186"/>
              <a:gd name="adj2" fmla="val 50818"/>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Franklin Gothic Book"/>
              <a:ea typeface="+mn-ea"/>
              <a:cs typeface="+mn-cs"/>
            </a:endParaRPr>
          </a:p>
        </p:txBody>
      </p:sp>
      <p:sp>
        <p:nvSpPr>
          <p:cNvPr id="7" name="Text Placeholder 6">
            <a:extLst>
              <a:ext uri="{FF2B5EF4-FFF2-40B4-BE49-F238E27FC236}">
                <a16:creationId xmlns:a16="http://schemas.microsoft.com/office/drawing/2014/main" xmlns="" id="{4A094C44-BC51-4735-A546-B94EF28C6A9A}"/>
              </a:ext>
            </a:extLst>
          </p:cNvPr>
          <p:cNvSpPr>
            <a:spLocks noGrp="1"/>
          </p:cNvSpPr>
          <p:nvPr>
            <p:ph type="body" sz="quarter" idx="15"/>
          </p:nvPr>
        </p:nvSpPr>
        <p:spPr>
          <a:xfrm>
            <a:off x="217491" y="1671645"/>
            <a:ext cx="3151517" cy="2169985"/>
          </a:xfrm>
        </p:spPr>
        <p:style>
          <a:lnRef idx="1">
            <a:schemeClr val="dk1"/>
          </a:lnRef>
          <a:fillRef idx="2">
            <a:schemeClr val="dk1"/>
          </a:fillRef>
          <a:effectRef idx="1">
            <a:schemeClr val="dk1"/>
          </a:effectRef>
          <a:fontRef idx="minor">
            <a:schemeClr val="dk1"/>
          </a:fontRef>
        </p:style>
        <p:txBody>
          <a:bodyPr/>
          <a:lstStyle/>
          <a:p>
            <a:pPr marL="0" indent="0">
              <a:buNone/>
            </a:pPr>
            <a:r>
              <a:rPr lang="en-US" dirty="0"/>
              <a:t>Spread this out and share the load between computers!</a:t>
            </a:r>
          </a:p>
        </p:txBody>
      </p:sp>
    </p:spTree>
    <p:extLst>
      <p:ext uri="{BB962C8B-B14F-4D97-AF65-F5344CB8AC3E}">
        <p14:creationId xmlns:p14="http://schemas.microsoft.com/office/powerpoint/2010/main" val="1814257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University of Virginia Darden">
      <a:dk1>
        <a:sysClr val="windowText" lastClr="000000"/>
      </a:dk1>
      <a:lt1>
        <a:sysClr val="window" lastClr="FFFFFF"/>
      </a:lt1>
      <a:dk2>
        <a:srgbClr val="7030A0"/>
      </a:dk2>
      <a:lt2>
        <a:srgbClr val="E7E6E6"/>
      </a:lt2>
      <a:accent1>
        <a:srgbClr val="F47321"/>
      </a:accent1>
      <a:accent2>
        <a:srgbClr val="0C255B"/>
      </a:accent2>
      <a:accent3>
        <a:srgbClr val="007681"/>
      </a:accent3>
      <a:accent4>
        <a:srgbClr val="F6BB00"/>
      </a:accent4>
      <a:accent5>
        <a:srgbClr val="71A100"/>
      </a:accent5>
      <a:accent6>
        <a:srgbClr val="757070"/>
      </a:accent6>
      <a:hlink>
        <a:srgbClr val="0C255B"/>
      </a:hlink>
      <a:folHlink>
        <a:srgbClr val="0C255B"/>
      </a:folHlink>
    </a:clrScheme>
    <a:fontScheme name="Custom 24">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7732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MIT v2017">
  <a:themeElements>
    <a:clrScheme name="MSMIT2017">
      <a:dk1>
        <a:srgbClr val="000000"/>
      </a:dk1>
      <a:lt1>
        <a:srgbClr val="FFFFFF"/>
      </a:lt1>
      <a:dk2>
        <a:srgbClr val="151515"/>
      </a:dk2>
      <a:lt2>
        <a:srgbClr val="FFFFFF"/>
      </a:lt2>
      <a:accent1>
        <a:srgbClr val="012158"/>
      </a:accent1>
      <a:accent2>
        <a:srgbClr val="C00000"/>
      </a:accent2>
      <a:accent3>
        <a:srgbClr val="FF6600"/>
      </a:accent3>
      <a:accent4>
        <a:srgbClr val="00B050"/>
      </a:accent4>
      <a:accent5>
        <a:srgbClr val="00B0F0"/>
      </a:accent5>
      <a:accent6>
        <a:srgbClr val="FFFF00"/>
      </a:accent6>
      <a:hlink>
        <a:srgbClr val="002060"/>
      </a:hlink>
      <a:folHlink>
        <a:srgbClr val="7030A0"/>
      </a:folHlink>
    </a:clrScheme>
    <a:fontScheme name="MSMIT17">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noAutofit/>
      </a:bodyPr>
      <a:lstStyle>
        <a:defPPr algn="ctr">
          <a:defRPr dirty="0" err="1" smtClean="0">
            <a:solidFill>
              <a:srgbClr val="FFFFFF"/>
            </a:solidFill>
            <a:latin typeface="+mn-lt"/>
          </a:defRPr>
        </a:defPPr>
      </a:lstStyle>
    </a:spDef>
    <a:lnDef>
      <a:spPr bwMode="auto">
        <a:ln>
          <a:headEnd type="none" w="med" len="med"/>
          <a:tailEnd type="arrow"/>
        </a:ln>
        <a:scene3d>
          <a:camera prst="orthographicFront">
            <a:rot lat="0" lon="0" rev="0"/>
          </a:camera>
          <a:lightRig rig="glow" dir="tl">
            <a:rot lat="0" lon="0" rev="19800000"/>
          </a:lightRig>
        </a:scene3d>
        <a:sp3d prstMaterial="metal"/>
      </a:spPr>
      <a:bodyPr/>
      <a:lstStyle/>
      <a:style>
        <a:lnRef idx="3">
          <a:schemeClr val="accent2"/>
        </a:lnRef>
        <a:fillRef idx="0">
          <a:schemeClr val="accent2"/>
        </a:fillRef>
        <a:effectRef idx="2">
          <a:schemeClr val="accent2"/>
        </a:effectRef>
        <a:fontRef idx="minor">
          <a:schemeClr val="tx1"/>
        </a:fontRef>
      </a:style>
    </a:lnDef>
    <a:txDef>
      <a:spPr bwMode="auto">
        <a:ln>
          <a:noFill/>
          <a:headEnd/>
          <a:tailEnd/>
        </a:ln>
      </a:spPr>
      <a:bodyPr wrap="square" lIns="0" tIns="0" rIns="0" bIns="0" rtlCol="0" anchor="ctr" anchorCtr="0">
        <a:spAutoFit/>
      </a:bodyPr>
      <a:lstStyle>
        <a:defPPr algn="ctr">
          <a:defRPr sz="1100" dirty="0" smtClean="0">
            <a:solidFill>
              <a:schemeClr val="tx1">
                <a:lumMod val="90000"/>
                <a:lumOff val="10000"/>
              </a:schemeClr>
            </a:solidFill>
            <a:effectLst/>
          </a:defRPr>
        </a:defPPr>
      </a:lstStyle>
      <a:style>
        <a:lnRef idx="2">
          <a:schemeClr val="dk1"/>
        </a:lnRef>
        <a:fillRef idx="1">
          <a:schemeClr val="lt1"/>
        </a:fillRef>
        <a:effectRef idx="0">
          <a:schemeClr val="dk1"/>
        </a:effectRef>
        <a:fontRef idx="minor">
          <a:schemeClr val="dk1"/>
        </a:fontRef>
      </a:style>
    </a:txDef>
  </a:objectDefaults>
  <a:extraClrSchemeLst>
    <a:extraClrScheme>
      <a:clrScheme name="1_Mod1 May 2005 v3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1_Mod1 May 2005 v3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1_Mod1 May 2005 v3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1_Mod1 May 2005 v3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
      <a:clrScheme name="1_Mod1 May 2005 v3 5">
        <a:dk1>
          <a:srgbClr val="000000"/>
        </a:dk1>
        <a:lt1>
          <a:srgbClr val="EAEAEA"/>
        </a:lt1>
        <a:dk2>
          <a:srgbClr val="003366"/>
        </a:dk2>
        <a:lt2>
          <a:srgbClr val="808080"/>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lack Header Test.pptx" id="{49FF750F-EE0B-4726-9E05-7E43F39F9E4A}" vid="{4C85D6C5-9714-4EF9-B139-603F82392C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BlackWhiteFilmingTemplate</Template>
  <TotalTime>4067</TotalTime>
  <Words>1903</Words>
  <Application>Microsoft Office PowerPoint</Application>
  <PresentationFormat>On-screen Show (16:9)</PresentationFormat>
  <Paragraphs>212</Paragraphs>
  <Slides>35</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Arial</vt:lpstr>
      <vt:lpstr>Calibri</vt:lpstr>
      <vt:lpstr>Franklin Gothic Book</vt:lpstr>
      <vt:lpstr>Helvetica Neue</vt:lpstr>
      <vt:lpstr>inherit</vt:lpstr>
      <vt:lpstr>Rockwell</vt:lpstr>
      <vt:lpstr>Segoe UI</vt:lpstr>
      <vt:lpstr>Segoe UI Light</vt:lpstr>
      <vt:lpstr>Segoe UI Semilight</vt:lpstr>
      <vt:lpstr>Tahoma</vt:lpstr>
      <vt:lpstr>Times New Roman</vt:lpstr>
      <vt:lpstr>Verdana</vt:lpstr>
      <vt:lpstr>Wingdings</vt:lpstr>
      <vt:lpstr>Office Theme</vt:lpstr>
      <vt:lpstr>MSMIT v2017</vt:lpstr>
      <vt:lpstr>Video 1: Limitations of Relational Databases</vt:lpstr>
      <vt:lpstr>Data Storage Landscape</vt:lpstr>
      <vt:lpstr>Relational Databases: Cost of Structure</vt:lpstr>
      <vt:lpstr>Relational Databases: Cost of Storage</vt:lpstr>
      <vt:lpstr>Relational Databases: Cost of Standard</vt:lpstr>
      <vt:lpstr>Video 2: The Power of Distributed DAta</vt:lpstr>
      <vt:lpstr>Benefit of Going “Non-Relational”</vt:lpstr>
      <vt:lpstr>Relational Database Storage</vt:lpstr>
      <vt:lpstr>Data Storage</vt:lpstr>
      <vt:lpstr>Distributed Data Storage</vt:lpstr>
      <vt:lpstr>Distributed Data Storage</vt:lpstr>
      <vt:lpstr>Distributed Data Storage</vt:lpstr>
      <vt:lpstr>Benefit 1: Reliability</vt:lpstr>
      <vt:lpstr>Benefit 2: Hardware Cost</vt:lpstr>
      <vt:lpstr>Commodity Hardware</vt:lpstr>
      <vt:lpstr>Realizing Cost Savings with Distributed Data</vt:lpstr>
      <vt:lpstr>Video 3: Introduction to Data Lakes</vt:lpstr>
      <vt:lpstr>Data Lakes</vt:lpstr>
      <vt:lpstr>Data Storage – Structure not Required</vt:lpstr>
      <vt:lpstr>Reality of Structure in a Data Lake</vt:lpstr>
      <vt:lpstr>Data Lake = Data Warehouse 2.0</vt:lpstr>
      <vt:lpstr>Data Lake + Data Warehouse Ecosystems</vt:lpstr>
      <vt:lpstr>Data Lake + Data Warehouse Ecosystems</vt:lpstr>
      <vt:lpstr>Data Lake + Data Warehouse Ecosystems</vt:lpstr>
      <vt:lpstr>Data Lake + Data Warehouse Ecosystems</vt:lpstr>
      <vt:lpstr>Data Lake + Data Warehouse Ecosystems</vt:lpstr>
      <vt:lpstr>Video 4: Typical Organization’s Journey to Using Data Lakes</vt:lpstr>
      <vt:lpstr>The Data Lake Journey</vt:lpstr>
      <vt:lpstr>Trying to manage data right now…</vt:lpstr>
      <vt:lpstr>Stages of Data Lake Implementation</vt:lpstr>
      <vt:lpstr>Stage 1: Landing Zone</vt:lpstr>
      <vt:lpstr>Stage 2: Analytics Platform</vt:lpstr>
      <vt:lpstr>Stage 3: Support for Data Warehouse</vt:lpstr>
      <vt:lpstr>Stage 4: Full Data-as-a-Service Realization</vt:lpstr>
      <vt:lpstr>Lessons in Leveraging Data Lakes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Claggett, Jennifer (jlc3xa)</dc:creator>
  <cp:lastModifiedBy>Salge, Carolina A.</cp:lastModifiedBy>
  <cp:revision>122</cp:revision>
  <dcterms:created xsi:type="dcterms:W3CDTF">2015-09-01T20:10:04Z</dcterms:created>
  <dcterms:modified xsi:type="dcterms:W3CDTF">2020-06-02T22:08:18Z</dcterms:modified>
</cp:coreProperties>
</file>